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27"/>
  </p:notesMasterIdLst>
  <p:sldIdLst>
    <p:sldId id="4631" r:id="rId3"/>
    <p:sldId id="4122" r:id="rId4"/>
    <p:sldId id="4047" r:id="rId5"/>
    <p:sldId id="474" r:id="rId6"/>
    <p:sldId id="471" r:id="rId7"/>
    <p:sldId id="476" r:id="rId8"/>
    <p:sldId id="4731" r:id="rId9"/>
    <p:sldId id="477" r:id="rId10"/>
    <p:sldId id="478" r:id="rId11"/>
    <p:sldId id="479" r:id="rId12"/>
    <p:sldId id="483" r:id="rId13"/>
    <p:sldId id="4732" r:id="rId14"/>
    <p:sldId id="482" r:id="rId15"/>
    <p:sldId id="4729" r:id="rId16"/>
    <p:sldId id="484" r:id="rId17"/>
    <p:sldId id="485" r:id="rId18"/>
    <p:sldId id="487" r:id="rId19"/>
    <p:sldId id="488" r:id="rId20"/>
    <p:sldId id="486" r:id="rId21"/>
    <p:sldId id="489" r:id="rId22"/>
    <p:sldId id="4508" r:id="rId23"/>
    <p:sldId id="4730" r:id="rId24"/>
    <p:sldId id="4509" r:id="rId25"/>
    <p:sldId id="471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2" d="100"/>
          <a:sy n="82" d="100"/>
        </p:scale>
        <p:origin x="11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7:49.9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40 169 0,'-28'0'16,"28"-27"-16,0-1 31,0 0 0,28 28-31,-1-27 32,-27-1-1,28 28 110,-28-27-126,28 27 1,-28 27 15,0 1-15,-28-1-16,28 1 15,0 0 1,0-1-16,0 1 0,0-1 16,0 1-16,0 0 15,0-1 1,0 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9:06.4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138 552 0,'-55'0'0,"27"27"16,1-27-16,-1 0 16,28 28-16,0 0 15,28-1-15,-1-27 16,56 0-16,0 0 16,27 0-16,56-27 0,0 27 15,55-28-15,27 0 16,1 1-16,27-1 0,27 1 15,-27-1-15,-27 0 0,-1 1 16,-54 27-16,-29-28 16,-27 28-16,-27 0 0,-56 0 15,0-28-15,-110 1 32,27 27-32,-27 0 15</inkml:trace>
  <inkml:trace contextRef="#ctx0" brushRef="#br0" timeOffset="288">2733 55 0,'0'-28'0,"0"1"15,28 27 1,0 0-1,27 0-15,-28 0 16,29 0-16,26 27 0,1 1 16,0-28-16,0 27 15,-28 29-15,28-1 0,-28-28 16,-27 29-16,-1-1 0,-27 0 16,0 0-16,-27 1 15,-28 26-15,-1-26 0,-26-1 16,-1 0-16,0-27 15,0 27-15,0-28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9:09.5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1353 60 0,'0'-28'15,"27"28"1,1 0-1,-28 28 1,-28-28 0,1 28-16,-1-1 15,-27 1-15,0-1 0,-28 1 16,0 27-16,0 0 16,-27-27-16,-1 27 0,1 0 15,27 1-15,-27-1 0,27-27 16,0 27-16,28-28 15,-1 1-15,1 0 0,28-1 16,-1 1-16,28-1 16,-28-27-16,1 28 15,27 0 110,27-28-125,-27 27 16,28 1 0,-28-1-1,0 1-15,28 0 16,-28-1-16,0 28 0,27 1 15,-27 27-15,28-28 16,-28 28-16,27-1 0,1 29 16,-28-28-16,28-1 0,-1 1 15,-27 0-15,28 0 16,-28 0-16,28-28 0,-28 0 16,27 0-16,-27 1 0,28-1 15,-28 0-15,27-27 16,-27 27-16,0-27 0,0 27 15,0-28-15,0 1 16,0 0-16,0-1 0,0 1 16,0-1-16,0-54 93,28 27 1,0 0-94,-1 0 16,1 0-16,27 0 15,0 0-15,0 27 0,1-27 16,-1 0-16,28 28 0,0-28 16,-1 28-16,1-1 15,0 1-15,0-1 0,0 29 16,-1-29-16,1 28 0,0-27 16,-28 27-16,28-27 15,-28 27-15,28-27 0,-28-1 16,1 1-16,-1 0 15,-28-1-15,29 1 0,-29-28 16,1 27-16,0-27 16,-28 28-16,27-28 15,-27-28 79,0 1-78,0-1-16,28 28 15,-28-27-15,0-1 16,0 0-16,27-27 0,1 28 16,-28-29-16,28 1 0,27-28 15,-28 28-15,29-28 16,-1 0-16,0 1 0,28-1 15,0 0-15,-28 0 16,28 28-16,0 0 0,-28-1 16,28 29-16,-28-28 0,0 27 15,0 28-15,0-28 16,-27 1-16,27-1 0,-27 1 16,0 27-16,27-28 0,-28 28 15,1-28-15,0 28 16,-28-27-16,27 27 0,1 0 15,-28-28-15,27 28 16,-54 0 93,27-27-93,-28 27-16,28-28 16,-27 0-1,27 1-15,0-1 16,-28 0-16,28-27 0,0 28 16,-28-29-16,28-26 15,0 26-15,-27-26 0,27-1 16,0 0-16,0-28 15,-28 29-15,28-1 0,0 0 16,0 0-16,0 28 16,-27 0-16,27 0 0,0-1 15,-28 29-15,28-1 0,-28 0 16,28 1-16,0-1 16,-27 28-16,27-27 0,0-1 15,-28 28 1,28-28-1,0 1 1,0-1 0,-28 28-1,28-27-15,-27 27 32,-1 0 108,1 0-124,-1 0-16,0 0 0,-27 0 15,0 0-15,-28 0 16,0 0-16,1 0 0,-1 0 16,-28 0-16,1-28 0,27 28 15,-55-28-15,28 28 16,27-27-16,-28-1 0,28 28 16,1-27-16,26-1 0,1 28 15,0-28-15,27 28 16,1 0-16,-1-27 0,1 27 15,-1 0 1,0 0 0,1 0-16,-1 0 15,0 0-15,1 0 16,-1 0-16,1 0 0,-29 0 16,29 0-1,-1 0-15,1 0 16</inkml:trace>
  <inkml:trace contextRef="#ctx0" brushRef="#br0" timeOffset="572">1104 1413 0,'0'-28'16,"0"1"-16,-27-1 15,27 0-15,0 1 0,0-1 16,0 1 0,27 54-1,1 1 1,-1 27-16,-27-27 0,28 27 16,0 0-16,-28 28 0,27-28 15,1 0-15,-28 0 16,0 1-16,0-29 0,0 29 15,0-29-15</inkml:trace>
  <inkml:trace contextRef="#ctx0" brushRef="#br0" timeOffset="900">828 1634 0,'-28'-56'16,"-27"1"-16,28 0 0,-1 0 15,0 0-15,28 27 16,0-27-16,28 27 0,0 1 16,27 27-16,28-28 15,0 28-15,-1 0 0,1 0 16,28 28-16,-29-1 0,1 1 16,0-1-16,-28 29 15,-27-29-15,27 28 0,-55 1 16,0-29-16,0 28 15,-27 1-15,-29-1 0,1 0 16,0-27-16,0 27 0,-28-27 16,28-1-16,-28-27 15,28 28-15,-1-28 0,1 0 16,28 0-16,-1 0 0,28-28 16</inkml:trace>
  <inkml:trace contextRef="#ctx0" brushRef="#br0" timeOffset="1394">1905 1358 0,'27'-28'16,"-27"0"-16,0 1 15,0 54 16,0 1-31,0 27 16,0-27-16,28-1 16,-28 29-16,0-1 0,0-28 15,0 29-15,0-29 0,0 1 16,0-1-16,0 1 16,0 0-16,-28-1 0,28 1 15,-27-28 1,27-28-16,0 1 15,0-29 1,0 29-16,0-28 0,27-28 16,-27 0-16,28 0 0,-28 0 15,28 1-15,-1-1 16,1 27-16,-1 1 0,1 0 16,0 27-16,-1 28 15,1 0-15,0 28 0,-1 0 16,28 27-16,-27 0 0,27 0 15,-27 28-15,27-28 16,-27 28-16,27-28 0,-28 1 16,1-1-16,0 0 0,-28-27 15,0-1-15,0 1 16,0-1-16,-28-27 0,0 0 16</inkml:trace>
  <inkml:trace contextRef="#ctx0" brushRef="#br0" timeOffset="1567">2181 1440 0,'-28'-27'0,"1"27"0,-1-28 16,0 28-16,1-27 15,54-1 1,29 28-16,-29 0 0,29 0 16,-1-28-16,0 28 15,28 0-15,-28-27 0,0 27 16,0 0-16,1 0 15,-29-28-15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20:04.7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3397 248 0,'0'-28'15,"28"28"-15,-28-27 16,-28 27 47,0 0-63,1 0 15,-28 0-15,-1 0 0,-26 0 16,-1 0-16,0 27 15,-28-27-15,1 28 0,0-28 16,-1 0-16,1 28 0,-1-28 16,28 27-16,28-27 15,0 0-15,0 0 0,27 28 16,1-28-16,54 0 31,1 0 0</inkml:trace>
  <inkml:trace contextRef="#ctx0" brushRef="#br0" timeOffset="578">360 303 0,'0'-27'0,"0"-1"15,-28 0 1,1 28 15,-1 0-31,1 28 0,-1-28 16,0 0-16,1 28 15,-1-1-15,-27-27 0,27 28 16,1-1-16,27 1 0,-28-28 16,28 28-16,0-1 15,0 1-15,28-1 16,27 1-16,-27-28 0,27 28 15,0-28-15,0 27 16,0-27-16,-27 28 0,27 0 16,-27-28-16,0 27 15,-28 1-15,0-1 0,0 1 16,0 0-16,-28-1 16,0-27-16,1 28 15,-1-28-15</inkml:trace>
  <inkml:trace contextRef="#ctx0" brushRef="#br0" timeOffset="1346">167 441 0,'27'-27'16,"-27"-1"-16,28 0 16,-28 1-16,28 27 0,-1-28 15,1 28-15,-1-27 0,1 27 16,0 0-16,27-28 15,0 28-15,0-28 0,1 28 16,-1-27-16,0 27 16,0-28-16,-27 28 0,-1-27 15,1 27-15,-28 27 32,-28 1-32,1-28 15,-1 27-15,1 1 16,-1 0-16,0-1 0,1 1 15,-1 27-15,28-27 0,0-1 16,0 1-16,0-1 16,0 1-16,28 0 0,-28-1 15,27-27-15,1 0 16,0 0-16,-1 0 0,28 0 16,-27-27-16,0-1 0,-1 0 15,1 28-15,-1-27 16,1-1-16,-28 1 0,0-1 15,0 0-15,0 1 0,-28 27 16,28-28-16,-27 1 16,-1-1-16,1 0 15,27 1-15,0-1 16,27 28 0,1 0-16,-1-27 15,1 27-15,0 0 16,-1 0-16,1 27 15,0 1-15,-28-1 16,0 1-16,27 0 16,-27-1-16,0 1 0,28-1 15,-28 1 1,27 0-16,1-28 16,-28 27-16,28-27 15,-1 0-15,1 0 16,-1-27-16,1 27 15,0-28-15,-1 0 16,1 1-16,-1-1 0,1-27 16,0 27-16,-28-27 15,0 28-15,-28-29 0,0 29 16,1-1-16,-28 1 0,27 27 16,-27 0-16,-28 0 15,28 27-15,0 1 0,-1-1 16,1 29-16</inkml:trace>
  <inkml:trace contextRef="#ctx0" brushRef="#br0" timeOffset="2191">5771 6322 0,'-27'0'0,"-1"0"16,1 0-1,-1 28-15,0-28 0,-27 0 16,0 27-16,0 1 0,-1-1 16,-26 1-16,-1 27 15,0-27-15,28-1 0,-28 1 16,0 27-16,28-27 0,-28-1 16,28 1-16</inkml:trace>
  <inkml:trace contextRef="#ctx0" brushRef="#br0" timeOffset="2497">3066 6791 0,'-28'0'15,"1"0"-15,27 28 16,0-1 0,27 1-1,-27 0 1,0 27-16,0-27 0,0 27 16,28 0-16,-28-27 0,0 27 15,0 0-15,0-27 16,0 27-16,0-28 0,0 1 15,0 0-15</inkml:trace>
  <inkml:trace contextRef="#ctx0" brushRef="#br0" timeOffset="2817">3507 6929 0,'28'-27'0,"0"27"0,-56 0 31,0 27-15,1 1-16,27 0 15,0-1-15,0 28 16,0-27-16,0 0 0,0-1 16,27 1-16,1-1 15,0 1-15,-1-28 0,1 28 16,0-28-16,-1 0 0,1-28 15,-1 28-15,1-28 16,0 1-16,-28-1 0,27-27 16,-27 27-16,0-27 15,0 28-15,0-1 0,0 0 16,-27 1-16,-1-1 0,0 28 16,1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9:18.4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5167 5826 0,'28'-27'0,"-28"-1"0,0 0 16,27 1-16,-27-1 16,0 56 15,-27-28-31,27 27 15,-28 29-15,-27-29 0,0 28 16,-1 28-16,-26 0 0,-1 0 16,-28 0-16,1 27 15,0 1-15,-1-29 0,1 29 16,-1-28-16,28-1 16,1 1-16,-1-28 0,28 1 15,27-1-15,-27 0 0,27-27 16,0-1-16,1-27 15,27 28-15,-28-28 16,28 28-16,28-28 31,-28-28-31,27 28 16,1-28 0,0 28-1,-1 0 16,-27 28 16,0 0-31,28-28-16,-28 27 16,0 1-16,0-1 0,28 29 15,-28-1-15,0 0 16,27 0-16,-27 28 0,0-28 15,28 1-15,-28 26 0,0-26 16,0 26-16,0-26 16,27 26-16,-27-26 0,0-1 15,0 28-15,0-28 16,0 28-16,0-28 0,0 28 16,0-28-16,0 0 0,0 0 15,0 1-15,0-1 16,0 0-16,0 0 0,0-27 15,0 0-15,0-1 16,0 1-16,0-1 0,0 1 16,0 0-1,0-1 32,0 1 0,28-28 16,0 0-48,-1 27 1,1-27-16,-1 0 15,1 28-15,0-28 0,27 0 16,0 28-16,28-1 0,0-27 16,0 28-16,-1-1 15,29 1-15,-28 0 0,-1-28 16,1 55-16,0-28 16,-28 1-16,1 0 0,-1-1 15,-28 29-15,29-29 0,-29 28 16,28-27-16,-27 27 15,27-27-15,0 27 0,1-27 16,-29 27-16,28-28 16,1 1-16,-29 27 0,29-55 15,-29 28-15,-27-1 0,28-27 16,-1 0 0,-27-27 46,0-1-46,28 28-1,-28-27-15,0-1 16,28 0-16,-28 1 16,27-1-16,1 1 0,-1-1 15,1-27-15,27 0 16,0-1-16,1 1 0,-1-28 15,0 28-15,0 0 0,1 0 16,-1-1-16,28 1 16,-28 0-16,0 0 0,0 27 15,0-27-15,1 27 16,-1-27-16,0 28 0,0-29 16,-27 1-16,0 27 0,27 1 15,-28-28-15,-27 27 16,28 28-16,-28-28 0,28 1 15,-28-1 1,27 1 15,1-1-15,-28 0 0,27 28-1,-27-27-15,-27 27 110,27-28-95,0 1 16,0-1-15,0 0-16,0 1 0,0-1 16,0 1-16,0-29 15,0 1-15,0 0 0,0-28 16,27 28-16,-27-28 16,0 0-16,28 28 0,-28-28 15,0 0-15,28 28 0,-28-28 16,0 28-16,0 0 15,0 27-15,27-27 0,-27 27 16,0 1-16,0-1 16,0 1-16,0-1 0,-27 28 15,27-28-15,0 1 0,-28-1 16,28 1 0,0-1-16,-28 0 15,28 1-15,0-1 16,0 0-1,0 1 1,0-1 31,0 1-16,28 27-31,-28-28 16,0 0 15,0 1 0,0-1-15,-28 1 0,1 27-16,-1-28 15,1 0-15,-29 28 16,1-27-16,-28-28 0,-27 27 15,-1 0-15,1 1 16,0-28-16,-28-1 0,27 29 16,1-29-16,-1 29 15,28-28-15,1 27 0,-1 0 16,28-27-16,27 28 0,0 27 16,1-28-16,-1 0 15,0 28-15,28-27 0,-27-1 16,-1 1-16,1-1 15,-1 28-15,28-28 16,-28 28-16,1-27 0,-1 27 16,28-28-16,-27 28 15,-1 0-15,28-27 0,-28 27 16,1-28-16,-1 28 16,1-28-1,-1 28 1,0 0-1,1 0 1,27-27-16,-28 27 31,1 0-15,-1 0 0,0 0-16,1 0 15</inkml:trace>
  <inkml:trace contextRef="#ctx0" brushRef="#br0" timeOffset="618">5250 7510 0,'-28'0'0,"28"28"16,0-1-1,0 1-15,0 0 0,0 27 16,0 0-16,0 0 16,0 1-16,0 26 0,0 1 15,28-28-15,-28 1 16,0 26-16,0-54 0,28 27 16,-28-27-16,0 0 0,0-56 31,-28 0-31,28-27 15,-28 0-15,28 0 16,-27-28-16,-1 28 0,1-28 16,-1 0-16,28 0 0,-28 0 15,1 0-15,27 28 16,0 0-16,0 0 0,27 0 16,1 27-16,27 0 15,0 28-15,-27 0 0,55 0 16,-28 0-16,0 28 0,0 0 15,1-1-15,-1 1 16,-28-1-16,-27 1 0,0 0 16,0 27-16,-27-28 15,-28 1-15,27 0 0,-27-1 16,0-27-16,-1 28 16,29-28-16,-28 0 0,27 0 15</inkml:trace>
  <inkml:trace contextRef="#ctx0" brushRef="#br0" timeOffset="1098">5995 7317 0,'28'-28'15,"-28"1"1,-28 54-1,1-27 1,-1 28-16,1 0 0,-1 27 16,-27-28-16,27 29 15,1 26-15,-1-26 0,0-1 16,28 28-16,0-28 16,0 0-16,0 0 0,28 1 15,0-1-15,-1-28 16,1 1-16,27 0 0,-27-28 15,-1 0-15,28 0 0,-27-28 16,0 0-16,-1 1 16,1-1-16,-28-27 0,27 27 15,1-27-15,-28 28 0,0-1 16,28-27-16,-28 27 16,0 1-16,0-1 0,27 28 15,1 0 1,-1 0-16,1 28 15,0-1-15,27 1 0,-55-1 16,28 1-16,-1 27 16,-27-27-16,0 27 0,0-27 15,-27 27-15,-1-28 16,28 1-16,-28 0 0</inkml:trace>
  <inkml:trace contextRef="#ctx0" brushRef="#br0" timeOffset="4699">11655 5495 0,'-27'0'31,"-1"27"-15,0-27 0,1 28-16,-84 55 15,28-28-15,1-27 0,-1 27 16,0 0-16,-27 0 16,27 1-16,-28-1 0,28 0 15,1 0-15,26 0 0,1 1 16,0-1-16,0 0 15,27 0-15,-27-27 0,27 27 16,1-27-16,-1-1 16,1 1-16,-1 0 15,28-56 48,28 28-48,-28 28 48,0-1-47,0 1-1,27-1-15,-27 29 0,0-1 16,0-28-16,28 56 0,-28-28 15,0 1-15,0-1 16,0 28-16,0-28 0,0 0 16,0 0-16,-28 28 0,28-28 15,0 1-15,0-1 16,0 28-16,0-28 0,0 0 16,0 28-16,0-28 15,0 0-15,0 1 0,0-1 16,0 0-16,0-27 0,0 27 15,0-28-15,0 29 16,0-29-16,0 1 16,0 0-16,0-1 15,0 1 17,28-28 186,-1 0-218,-27 27 16,28-27-16,0 0 16,-28 28-16,27-28 0,1 0 15,-1 28-15,29-1 16,-29-27-16,28 28 0,-27-1 15,27 29-15,0-29 0,28 28 16,-27-27-16,26 27 16,1 0-16,0 1 0,0-1 15,0 28-15,-1-28 0,1 0 16,0 0-16,0 28 16,-28-28-16,28 1 0,-28-1 15,0 0-15,1 0 16,-29 1-16,28-1 0,1 0 15,-29 0-15,29-27 0,-29 27 16,1-27-16,-1-1 16,1 1-16,-28-1 0,28-27 15,-28 28 1,0-56 62,0 1-62,0-1-16,0 1 15,27-29-15,-27 29 16,28-1-16,-28-27 0,27 27 16,1-27-16,0 0 15,27 0-15,-28-1 0,29-26 16,26 26-16,-26 1 15,27-28-15,-1 28 0,1 0 16,28 0-16,-29 0 0,29-28 16,-1 27-16,1 1 15,-28 0-15,27 0 0,-27 27 16,0-27-16,-1 27 0,-26 1 16,-1-1-16,0 28 15,0-27-15,-27 27 0,0 0 16,-1 0-16,1-28 15,-28 0 17,0 1 46,0-1-63,0 1 1,0-1 0,27 0-16,-27 1 15,0-29-15,28 29 0,-28-28 16,28-1-16,-28 1 16,0-28-16,27 28 0,-27-28 15,0 1-15,28 26 0,-28-27 16,0 1-16,0 26 15,0 1-15,0-28 0,0 28 16,-28 0-16,28 0 16,0 0-16,0-1 0,-27 1 15,27-28-15,0 28 16,0 0-16,0 0 0,0-1 16,0 1-16,0 0 0,0 27 15,0-27-15,0 28 16,0-29-16,0 29 0,0-1 15,0 0-15,0 1 16,-28-1-16,28 1 16,0-1-1,0 0 1,0 1 0,0-1-1,0 1 1,0-1 15,0 0 16,0 1-31,0-1-1,0 1 1,0-1-16,-28 0 15,1 1 1,27-1-16,-28 28 0,1-27 16,-29-1-16,1 0 15,0 1-15,-56-1 0,1 0 16,-28-27-16,0 28 0,0-1 16,0-27-16,0 27 15,27 1-15,29-1 0,-1 0 16,28 1-16,-1-1 15,1 1-15,27-1 0,-27 0 16,0 28-16,0-55 0,-28 28 16,0-1-16,0 0 15,-27 1-15,-1-1 0,1 0 16,27 1-16,0-1 16,1 1-16,-1 27 0,28-28 15,27 28-15,0-28 0,1 28 16,-1 0-1,28-27 1,-28 27 15,28 27 1,0 1-17,0 0 1,0-1-16,28 1 15,-28-1-15,28-27 0,-28 28 16,0 0-16,27-1 16,-27 1-16,0 0 15,28-1-15,0-27 16,-28 28-16,27-28 16,-27 27-16,28-27 15,-1 28 1,1-28-1,-28 28 17,0-1-1,0 1-31,0-1 16,-28-27-1,28 28-15,0 0 16,-27-1-16,27 1 15,-28-1-15,1 1 16,27 0-16,-28-1 16,28 1-16,-28-28 15</inkml:trace>
  <inkml:trace contextRef="#ctx0" brushRef="#br0" timeOffset="5360">10993 6599 0,'-28'0'0,"0"0"16,56 0-1,0 0-15,-1 0 16,28 0-16,28-27 0,0 27 15,0 0-15,27-28 16,1 28-16,-1 0 0,-27-28 16,27 28-16,-27-27 0,-28 27 15,1 0-15,-29-28 16,-54 28-16,-1 0 16,-27-27-16</inkml:trace>
  <inkml:trace contextRef="#ctx0" brushRef="#br0" timeOffset="5528">11545 6434 0,'-28'0'15,"1"0"-15,-1 27 16,28 1-16,0-1 16,0 29-16,0-29 0,28 28 15,-28 1-15,0 26 16,0 1-16,27-28 0,-27 28 16,0 0-16,0 0 15,0-28-15,0 28 0,0-28 16,0-27-16,0 27 0,28-27 15</inkml:trace>
  <inkml:trace contextRef="#ctx0" brushRef="#br0" timeOffset="6109">12069 6930 0,'0'-27'0,"28"27"15,0 27 1,-28 1-16,0 0 16,0 27-16,0 0 15,0 0-15,0 1 0,27-1 16,-27 0-16,0 0 16,0 0-16,28 1 0,-28-29 15,0 1-15,27-1 0,-27 1 16,0-56 15,-27-27-31,27 28 16,-28-29-16,28 1 15,-27-28-15,27 1 0,0-1 16,0 0-16,0 0 16,27 0-16,1 0 0,-1 1 15,1 26-15,27 1 0,-27 0 16,27 27-16,0 1 15,-27 27-15,27 0 0,-27 27 16,-1 1-16,1 0 16,-1 27-16,1 0 0,-28-27 15,0 27-15,0 0 0,-28-27 16,1 27-16,-28-28 16,27 1-16,-55 0 0,28-1 15,0-27-15,0 28 16,27-28-16,-27 28 0,82-1 15,29 1 1,-1-1-16,0 1 16,55 27-16,-27 0 0,28 1 15,-1 26-15,1-26 16,-29 26-16,-26 1 0,-1-27 16,-28-1-16</inkml:trace>
  <inkml:trace contextRef="#ctx0" brushRef="#br0" timeOffset="-4375">8204 1077 0,'28'0'16,"-28"-27"-16,0-1 16,27 28-16,-27-27 0,0-1 15,-27 56 17,-1-1-32,0 1 15,-27 27-15,28 0 16,-56 0-16,28 1 0,-28-1 15,0 28-15,0-28 0,0 0 16,0 28-16,28-28 16,-28 0-16,28 1 15,0-1-15,0-28 0,0 29 16,-1-29-16,29 1 0,-1 0 16,1-1-16,-1 1 0,0-28 15,28 27-15,-27-27 16,27 28-16,27-28 156,-27-28-140,0 56 31,0 0-47,0-1 15,0 1-15,0 27 0,28-27 16,-28 27-16,0 28 15,28-28-15,-28 0 0,0 28 16,27-28-16,-27 28 0,0-28 16,0 28-16,0-28 15,0 0-15,0 1 0,0-1 16,0-28-16,0 29 16,0-29-16,-27 1 0,27 0 15,0-1-15,0 1 0,0-1 16,0 1-16,-28-28 15,28 28-15,28-28 172,-28 27-156,27-27-16,-27 28 16,28-1-16,-1-27 0,1 28 15,0 0-15,-1 27 16,1-28-16,27 1 0,0 27 15,-27-27-15,27 27 0,0 0 16,28-27-16,-28 27 16,1 0-16,26 1 0,-26-1 15,-1 0-15,0-27 16,0 27-16,0 0 0,1 0 16,-29 0-16,28-27 0,-27 27 15,0 1-15,-1-1 16,-27-28-16,28 1 0,0 27 15,-28-27-15,27-1 16,1 1-16,-28 0 16,27-1-1,-27 1 1,28-1 0,0-54 77,-28-1-77,27 28-16,-27-27 0,28 27 16,-1-28-16,1 0 15,0-27-15,-1 28 0,28-29 16,1-26-16,26 26 15,-26-27-15,27-27 0,27 27 16,0-27-16,1-1 0,-1 1 16,1-1-16,-1 29 15,1-1-15,-1 0 0,-27 28 16,-28 0-16,0-1 16,0 29-16,-27-1 0,0 28 15,-1-27-15,1 27 0,-28-28 16,28 0-1,-28 1 17,-28 27 93,28-28-110,-28 28 1,28-28-16,0 1 0,-27-1 16,27 1-16,-28-29 0,28 1 15,0 0-15,0 0 16,-28-28-16,28-27 0,0 27 15,0 0-15,28-28 16,-28 29-16,28-29 0,-28 28 16,27 28-16,-27-28 0,28 28 15,-28 27-15,0-27 16,28 28-16,-28-1 0,0 0 16,0 1-16,0-1 15,0 1 16,-28 27 63,28-28-78,-28 0-1,1 1-15,-1 27 16,-27-28-16,0 1 0,-1-1 16,1 0-16,-28 1 15,1-1-15,-1 1 0,0-1 16,0 0-16,0 1 0,0-1 16,1 0-16,26 1 15,1-1-15,0 1 0,0 27 16,0-28-16,27 28 15,0-28-15,-27 28 0,27-27 16,-27 27-16,0 0 0,27 0 16,-27 0-16,0 0 15,27 0-15,-27 0 0,28 0 16,-1 0-16,0 0 16,1-28-16,-1 28 15,1 0 32,-1 0-31,28 28-16,-28-28 15,1 0-15,-1 27 16,0-27 0</inkml:trace>
  <inkml:trace contextRef="#ctx0" brushRef="#br0" timeOffset="-3780">8066 2375 0,'-28'0'15,"28"28"-15,-27-28 16,27 27 0,0 1-16,0-1 15,0 1-15,0 0 16,0 27-16,0 0 0,0 0 15,0 1-15,0-1 16,0 28-16,0-56 0,27 28 16,-27-27-16,0 0 0,0-1 15,0 1-15,28-28 16,-28-28 15,-28 1-31,28-29 16,0 29-16,-27-28 0,27-28 15,0 28-15,0-28 16,-28 28-16,28-28 0,0 0 16,0 28-16,28-1 15,-1 1-15,-27 28 0,56-1 16,-29 0-16,1 28 0,-1 0 16,29 0-16,-29 0 15,1 28-15,0 0 0,-1-1 16,1 28-16,-28-27 15,0 0-15,-28 27 0,28-28 16,-55 1-16,27 0 0,1-1 16,-29 1-16,29 0 15,-1-28-15,1 27 0,-1-27 16</inkml:trace>
  <inkml:trace contextRef="#ctx0" brushRef="#br0" timeOffset="-3313">8646 2320 0,'-28'27'16,"28"1"0,0 0-16,0-1 15,0 1-15,0 27 16,0 0-16,0 1 0,28-1 15,-28 0-15,0 28 0,0-28 16,27 0-16,-27-27 16,0 27-16,0-27 0,0-1 15,-27-27 1,27-27 0,0-1-16,-28 0 0,28-27 15,0 0-15,0 0 16,0-28-16,0 0 0,28 0 15,-1 0-15,-27 1 0,28-1 16,0 28-16,-1-1 16,1 1-16,-1 55 0,1-27 15,27 27-15,-27 27 16,0-27-16,-1 55 0,1 1 16,27-1-16,-27 0 0,-1 28 15,1 0-15,-1-28 16,1 28-16,-28 0 0,0-28 15,28 0-15,-28-27 16,0 27-16,0-28 0,0 1 16</inkml:trace>
  <inkml:trace contextRef="#ctx0" brushRef="#br0" timeOffset="-3126">8756 2734 0,'-27'-55'0,"-1"27"0,0 1 15,1-1 1,54 0-16,1 28 16,0 0-16,-1-27 15,28 27-15,1-28 0,-1 28 16,0 0-16,28-28 0,-28 28 16,0 0-16,-27 0 15,0 28-15</inkml:trace>
  <inkml:trace contextRef="#ctx0" brushRef="#br0" timeOffset="10916">3676 4611 0,'0'-55'16,"0"28"-16,0-29 0,0 1 15,28 27-15,-28 1 16,27 27-16,1 0 0,0 0 16,-1 27-16,1 29 15,0-1-15,27 0 0,-28 28 16,29 0-16,-1 27 0,0-27 15,-27 27-15,27 29 16,0-29-16,-27 0 0,27 1 16,-28-1-16,29 1 15,-29-1-15,29-27 0,-29 0 16,1 0-16,-1-28 0,1 0 16,0 0-16,-1-27 15,-27-1-15,28 1 0,-28-56 31,0 1-31,0-28 16</inkml:trace>
  <inkml:trace contextRef="#ctx0" brushRef="#br0" timeOffset="11294">4311 6130 0,'-27'0'0,"27"27"0,-28-27 16,28 28 0,28-28-16,-1 28 15,1-28-15,-1 27 16,1-27-16,0 28 16,-1-1-16,29-27 0,-29 28 15,28-28-15,-27 0 16,27 0-16,-27 0 0,27 0 15,-27 0-15,-1-28 0,1 28 16,-1-27-16,1-1 16,0 1-16,-28-1 0,0 0 15,0 1-15,0-1 16,-28 1-16,28-1 0,-28 0 16,28 1-16,-27-1 0,27 1 15,-28-1-15,1 28 16,-1 0 15</inkml:trace>
  <inkml:trace contextRef="#ctx0" brushRef="#br0" timeOffset="11834">4560 4004 0,'-28'-28'0,"1"1"15,-1-1-15,56 28 16,-28 28 0,27-1-16,1 1 15,-1 27-15,1 0 0,27 1 16,0 54-16,28-27 16,-28 27-16,28 1 0,-28 27 15,28-28-15,-27 1 0,-1-1 16,0-27-16,0 0 15,-27 0-15,-1-28 0,1 0 16,-28-27-16,28-1 16,-56-27-1,0-27-15</inkml:trace>
  <inkml:trace contextRef="#ctx0" brushRef="#br0" timeOffset="12278">4753 4114 0,'-28'-55'16,"1"28"-16,-1-1 0,28 0 16,0 1-16,-27-1 0,27 1 15,0-1 1,-28 28-16,0 28 15,28-1 1,-27 1-16,27-1 0,0 1 16,-28 0-16,28-1 0,0 1 15,0-1-15,0 1 16,0 0-16,-27-28 0,-1 0 31,0-28-15,28 0-16,0-27 15,0 28-15,0-29 16,0 29-16,28-28 0,0 27 16,-1 0-16,1-27 0,-1 55 15,1-28-15,27 28 16,-27 0-16,27 28 0,0 0 16,-27-1-16,27 1 15,0 0-15,0 27 0,1-28 16,-1 29-16,0-29 0,0 1 15</inkml:trace>
  <inkml:trace contextRef="#ctx0" brushRef="#br0" timeOffset="12746">6824 4032 0,'27'0'0,"1"0"16,-56 27 15,1 1-31,-1-1 0,0 29 16,1-1-16,-28 0 16,-1 28-16,1 0 0,0 0 15,27 27-15,-27 0 0,0 1 16,27-1-16,-27 1 15,27-1-15,-27 1 0,28-29 16,-1 29-16,0-28 16,1-1-16,-1-26 0,28-1 15,0 0-15,-27-27 16,27-1-16,0 1 0,0 0 16,0-56-1</inkml:trace>
  <inkml:trace contextRef="#ctx0" brushRef="#br0" timeOffset="13082">5968 5440 0,'-28'0'0,"1"27"15,27 1 16,0-1-15,0 1-16,0 0 16,0-1-16,0 1 0,0-1 15,27 29-15,-27-29 16,28 1-16,-28 0 0,27-1 16,1 1-16,-28-1 15,28-27-15,-1 0 0,28 28 16,-27-28-16,27 0 0,0-28 15,1 28-15,-1-27 16,0 27-16,-27-28 0,-1 1 16,29 27-16,-56-28 15,27 28-15,1-28 0</inkml:trace>
  <inkml:trace contextRef="#ctx0" brushRef="#br0" timeOffset="13467">7403 4998 0,'28'0'0,"-28"27"0,0 1 47,0 0-32,-28-1-15,28 1 16,-27 27-16,-1 0 16,-27 1-16,27-1 0,-27 28 15,28-1-15,-29-26 16,1 26-16,28-26 0,-1 27 15,0-28-15,1 0 0,-1 0 16,0 0-16,28 1 16,-27-29-16,27 28 0,-28-27 15,28 0-15,-27-1 16</inkml:trace>
  <inkml:trace contextRef="#ctx0" brushRef="#br0" timeOffset="14095">7127 5246 0,'-27'0'16,"-1"-27"-16,1 27 0,-29 0 15,29-28-15,-1 28 0,28-27 16,-28 27-16,28-28 15,-27 28-15,27-28 0,0 1 16,27 27-16,-27-28 16,28 28-16,0-28 15,-1 1-15,1 27 16,0-28-16,-1 28 16,1-27-16,27-1 0,-27 28 15,-1-28-15,28 28 0,-27-27 16,0 27-16,-1 0 15,28 0-15,-27 27 0,0-27 16,-28 56-16,27-29 16,-27 28-16,28 1 0,-28-1 15,0 0-15,0 0 0,-28 1 16,28-29-16</inkml:trace>
  <inkml:trace contextRef="#ctx0" brushRef="#br0" timeOffset="14856">5360 1657 0,'-27'0'16,"27"-27"0,0 54 15,-28-27-31,28 28 15,-55 27 1,27-27-16,1-1 0,-1 28 16,-27-27-16,0 27 0,27-27 15,0 0-15,-27-1 16,28 1-16,-1-1 16,28 1-16,-28-28 0,28 28 15,28-1 1,0 1-1,-1-28-15,28 27 16,1 1-16,-1-28 0,0 28 16,0-1-16,28-27 15,-28 28-15,1-1 0,-1-27 16,-28 28-16,29-28 0,-29 0 16</inkml:trace>
  <inkml:trace contextRef="#ctx0" brushRef="#br0" timeOffset="15173">5195 2237 0,'0'-28'0,"-28"28"15,28-27-15,28 27 16,-1-28-1,1 28-15,27 0 0,28 0 16,0 0-16,0 0 16,-1 0-16,29 0 0,27 0 15,-28 0-15,1 0 0,-1-27 16,1 27-16,-1 0 16,1 0-16,-29 0 0,1-28 15,-28 28-15,-27 0 16,27 0-16,-82 0 31,-1 28-31</inkml:trace>
  <inkml:trace contextRef="#ctx0" brushRef="#br0" timeOffset="15587">5112 3231 0,'0'28'16,"-28"-28"-16,1 0 15,54 0 1,1 0-16,0 0 0,27-28 16,0 28-16,28 0 15,0 0-15,27-28 0,0 28 16,1-27-16,-1 27 0,1 0 15,-1-28-15,-27 28 16,0-28-16,-28 28 0,0 0 16,-27 0-16,0 0 15,-28-27-15</inkml:trace>
  <inkml:trace contextRef="#ctx0" brushRef="#br0" timeOffset="15876">6189 2817 0,'-28'0'0,"0"0"0,1 0 16,54 0 15,-27 27-31,28-27 0,0 28 16,-1-28-16,28 28 15,-27-1-15,0 1 0,27-1 16,-27 1-16,27 0 16,-28-1-16,1 1 0,0-1 15,-1 1-15,-27 0 0,0 27 16,-27-27-16,-29-1 16,29 1-16,-28-1 0,-28 1 15,27 0-15</inkml:trace>
  <inkml:trace contextRef="#ctx0" brushRef="#br0" timeOffset="16481">10578 3866 0,'-27'0'0,"-1"0"16,1 0-16,-1-28 0,28 56 31,28-28-31,-1 28 16,1-1-16,-1 28 0,29-27 16,-1 27-16,0 0 15,0 1-15,28 26 0,-28-26 16,1 26-16,-1 1 0,0 0 15,0 0-15,0-28 16,-27 28-16,27-28 0,-27 28 16,-1-55-16,1 27 15,0-28-15,-28 29 0,27-56 16,-27 27-16</inkml:trace>
  <inkml:trace contextRef="#ctx0" brushRef="#br0" timeOffset="16877">10635 5053 0,'-28'0'0,"28"28"0,0-1 15,28-27-15,-1 28 16,1 0 0,-1-28-16,29 0 0,-29 27 15,29-27-15,-1 0 0,0 0 16,28 0-16,-28 0 16,0 0-16,-27 0 0,27-27 15,-27 27-15,-1 0 16,-27-28-16,28 28 0,-28-28 15,0 1-15,0-1 16,0 0-16,0 1 16,0-28-16,0 27 0,0 0 15,0-27-15,0 28 16,0-1-16,0 0 0,-28 28 31</inkml:trace>
  <inkml:trace contextRef="#ctx0" brushRef="#br0" timeOffset="17441">10192 5578 0,'0'27'16,"0"1"-16,28-28 0,-28 27 16,-28-27-1,0 0 1,1 0 0,-1 0-16,0 0 0,1-27 15,-28 27-15,-1-28 0,1 28 16,-28-27-16,28-1 15,-28 28-15,1-28 0,-1 1 16,0-1-16,0 28 16,28-27-16,0 27 0,-1-28 15,29 28-15,-1-28 0,1 28 16,-1 0 0,28-27 30,0-1-14</inkml:trace>
  <inkml:trace contextRef="#ctx0" brushRef="#br0" timeOffset="17778">9226 5081 0,'-28'0'31,"0"27"-31,1-27 0,-1 0 16,-27 28-16,27-28 15,-27 28-15,0-28 0,27 27 16,1-27-16,-29 0 0,56 28 16,-27-28-16,27 27 0,27 1 31,1 0-31,0-1 16,-1 28-16,1-27 15,0 0-15,-1 27 0,1-28 16,-1 29-16,1-1 0,0-28 15</inkml:trace>
  <inkml:trace contextRef="#ctx0" brushRef="#br0" timeOffset="18510">8204 7345 0,'-28'0'0,"1"0"16,54 0 30,1 0-30,27 0-16,1-28 0,26 28 16,1 0-16,28-28 0,-1 28 15,0-27-15,1 27 16,-1 0-16,1-28 0,-28 28 16,-1 0-16,-26-27 15,-29 27-15,28 0 0,-55-28 16</inkml:trace>
  <inkml:trace contextRef="#ctx0" brushRef="#br0" timeOffset="18767">9143 6903 0,'0'27'15,"-28"-27"-15,28 28 31,28-28-31,-1 0 16,1 28-16,0-28 16,27 27-16,-28 1 15,29 0-15,-29-1 0,28 1 16,-27-1-16,-28 29 0,28-29 16,-28 1-16,0-1 15,-28 29-15,28-29 0,-55 1 16,27-1-16</inkml:trace>
  <inkml:trace contextRef="#ctx0" brushRef="#br0" timeOffset="19153">10081 8311 0,'0'-28'0,"-55"28"15,28-27-15,-29 27 16,1 0-16,0-28 0,0 28 15,-28 0-15,0 0 0,0 0 16,0 0-16,-27 28 16,0-28-16,-1 0 0,-27 27 15,28-27-15,-1 28 16,-27 0-16,55-28 0,-27 27 16,55 1-16,-28-1 0,55-27 15,-27 28-15,27 0 16,1-28-16,27 27 15</inkml:trace>
  <inkml:trace contextRef="#ctx0" brushRef="#br0" timeOffset="19452">8259 8118 0,'0'-28'0,"-27"28"31,-1 28-15,0-28-16,1 27 16,-1-27-16,1 28 15,-1-1-15,0 1 0,28 0 16,-27-1-16,27 1 15,0 0-15,0-1 0,27 28 16,1 1-16,0-1 0,27 0 16,0 0-16,0 28 15,28-28-15</inkml:trace>
  <inkml:trace contextRef="#ctx0" brushRef="#br0" timeOffset="40089">9115 1685 0,'28'0'16,"-56"0"31,56 0 31,-1 0-78,1 0 0,27-28 16,0 28-16,1 0 0,-1-27 15,0 27-15,0 0 16,28-28-16,-28 28 0,28 0 16,-28 0-16,28 0 0,-28-28 15,1 28-15,-1 0 16,-28 0-16,29-27 0,-29 27 15,1 0-15,0 0 16,-1 0-16,1-28 0,-1 28 16,1 0-1,-28-27-15,28 27 47,-28-28-47,0 0 94</inkml:trace>
  <inkml:trace contextRef="#ctx0" brushRef="#br0" timeOffset="40724">10275 1271 0,'-28'0'0,"1"0"15,54 27 95,1-27-110,-1 0 0,1 28 15,0-28-15,27 28 0,0-28 16,-27 27-16,27 1 16,-28-28-16,29 27 0,-29-27 15,1 28-15,-1-28 16,-27 28-16,0-1 15,-27-27 1,-1 0 0,28 28-16,-27-28 15,-1 27 1,0 1-16,1-28 16,27 28-16,-28-28 0,28 27 15,-27-27-15,27 28 16,-28-28-1,28 27-15,0 1 32,28-28-1</inkml:trace>
  <inkml:trace contextRef="#ctx0" brushRef="#br0" timeOffset="42481">11269 1215 0,'0'-27'0,"0"-1"16,27 1 15,-27 54 1,0 1-17,0-1-15,0 1 16,-27 0-16,27 27 15,0 0-15,-28-27 0,28 27 16,0 0-16,0 0 0,0-27 16,0 27-16,0-27 15,0-1-15,0 1 16,28-28 0</inkml:trace>
  <inkml:trace contextRef="#ctx0" brushRef="#br0" timeOffset="42921">11655 1271 0,'0'-28'16,"0"56"15,-27-28-16,27 27-15,0 1 16,0 0-16,-28-1 16,28 1-16,0-1 0,0 1 15,0 27-15,0-27 16,0-1-16,0 1 0,28-28 16,-1 28-16,-27-1 0,28-27 15,-1 0-15,1 0 16,0 0-16,-1 0 0,1 0 15,-1-27-15,1-1 16,0 0-16,-28 1 16,27-1-16,-27 1 0,28-29 15,-28 29-15,0-1 16,0 1-16,0-1 0,-28 0 16,1 28-1,-1 0-15,0 0 16,1 28-16,27 0 15,0-1 1</inkml:trace>
  <inkml:trace contextRef="#ctx0" brushRef="#br0" timeOffset="43340">12373 1326 0,'0'-28'16,"-28"28"15,1 28-15,27 0 0,0-1-1,-28 1-15,28-1 0,0 1 16,0 0-16,0-1 15,0 1-15,0-1 0,0 1 16,28 0-16,-1-28 0,1 27 16,0-27-1,27 0-15,-28 0 0,1-27 16,0 27-16,-28-28 16,27 28-16,1-28 0,-28 1 15,0-1-15,27 1 0,-27-1 16,-27 0-1,-1 1-15,1-1 16,-1 1 0,0 27-1,28 27-15,-27-27 16</inkml:trace>
  <inkml:trace contextRef="#ctx0" brushRef="#br0" timeOffset="43814">13091 1409 0,'-28'-28'16,"1"28"-16,27-27 0,-28 27 15,0 0 1,1-28-16,-1 28 16,1 28-16,27-1 15,-28 1-15,28-1 16,0 1-16,-28 0 0,28-1 15,0 28-15,0-27 16,28 0-16,-28-1 0,28 1 16,-28-1-16,27 1 0,1-28 15,-1 0-15,1 0 16,0 0-16,-1 0 0,1 0 16,-1-28-16,1 28 15,0-27-15,-28-1 0,27 1 16,-27-29-16,0 29 0,0-1 15,-27 1-15,27-29 16,-28 56-16,-27-27 0,0-1 16,-1 28-16</inkml:trace>
  <inkml:trace contextRef="#ctx0" brushRef="#br0" timeOffset="68700">10993 2817 0,'0'-28'0,"-28"28"16,28-27-16,0-1 16,28 0-16,-28 1 0,27-1 15,-27 1-15,28 27 0,-28-28 16,0 0-16,27 1 16,1-1-16,0 28 15,-28-28-15,27 28 0,1 0 16,-1-27-16,1 27 15,27 0-15,-27 0 0,-1 27 16,1 1 0,0 27-16,-28-27 15,0 0-15,0 27 16,0 0-16,27 28 0,-27-28 16,0 0-16,0 28 0,0-28 15,0 0-15,0 1 16,0-1-16,28 0 0,-28-27 15,0 27-15,0-27 16,0-1-16,-28-27 31,28-27-31,-27 27 16,27-28-16,-28 0 0,0 28 16,-27-27-16,28-1 0,-1 1 15,0 27-15,1-28 16,-28 28-16,27 0 0,0 0 15,1 0-15,-1 28 16,1-28-16,-1 27 0,0-27 16,28 28-16,0-1 15</inkml:trace>
  <inkml:trace contextRef="#ctx0" brushRef="#br0" timeOffset="69120">11710 3203 0,'0'-27'16,"0"-1"-16,0 0 15,0 1-15,-27-1 0,27-27 16,0 27-16,-28 1 0,28-1 16,-27 1-1,27 54 1,0 1-16,-28 27 15,28-27-15,0-1 16,0 1-16,-28-1 0,28 1 16,0 0-16,0-1 15,0 1-15,28-28 16,0 0 0,-1 0-1,-27-28-15,28 28 16,-28-27-16,27 27 15,-27-28-15,28 28 0,0 0 16,-1 0 0,-27 28-16,0-1 15,28 1-15,-28 0 0,0-1 16,27-27-16,-27 28 16,0-1-16,28-27 0</inkml:trace>
  <inkml:trace contextRef="#ctx0" brushRef="#br0" timeOffset="69474">11959 3065 0,'0'-27'0,"-28"-1"0,28-27 16,0 27-16,0 56 31,28-1-31,-28 1 15,0 0-15,27-1 0,-27 28 16,0-27-16,28 0 16,-28-1-16,0 1 0,28 0 15,-1-28 17,-27-28-17,28 0-15,-28 1 16,28-1-16,-28 0 0,27 1 15,-27-28-15,0 27 16,28 0-16,-28 1 16,27 54 15,1 1-31</inkml:trace>
  <inkml:trace contextRef="#ctx0" brushRef="#br0" timeOffset="69834">12456 3093 0,'27'0'0,"1"0"16,-28-28-16,0 1 16,0-1-1,-28 28 1,1 0 0,-1 28-1,1-28-15,27 27 0,-28 1 16,0-1-16,1 1 0,27 0 15,-28-1-15,28 1 16,0 0-16,0-1 0,28-27 16,-1 0-1,1 0 1,0-27-16,-1 27 16,-27-28-16,28 0 0,-1 1 15,1-1-15,-28 0 0,28 1 16,-28 54 15,0 29-15,0-29-16,0 56 0,0-28 15,-28 28-15,28 0 0</inkml:trace>
  <inkml:trace contextRef="#ctx0" brushRef="#br0" timeOffset="71969">4891 9250 0,'28'-28'0,"-28"0"0,27 1 16,-27-1-1,-27 56 17,-1-28-17,0 55-15,-27-27 0,0 27 16,0 0-16,-28 0 0,28 0 16,-28 1-16,28 27 15,-1-28-15,1 0 0,28 0 16,-29 0-16,29 1 15,-1-1-15,1-28 0,-1 29 16,28-29-16,-28 1 0,28-1 16,0 1-1</inkml:trace>
  <inkml:trace contextRef="#ctx0" brushRef="#br0" timeOffset="73034">2820 10934 0,'0'-28'0,"0"1"15,0-1-15,0 0 16,-27 28-16,27-27 0,0 54 31,0 1-15,0 0-16,0-1 0,0 1 15,0 27-15,0-27 16,0 27-16,0-28 0,0 1 16,0 0-16,27-1 0,-27 1 15,0-1-15,28-54 32,-28-1-17,0 1-15,28-29 0,-28 29 16,0-28-16,27-1 15,-27 1-15,28-28 0,-1 28 16,-27 0-16,28 0 0,-28 27 16,28 0-16,-28 1 15,27 27-15,1 0 0,-1 27 16,1 29-16,0-29 16,-1 1-16,1 27 15,0-27-15,-1 27 0,1-27 16,-1-1-16,1 1 15,0-1-15,-1-27 0,-27 28 16,28-28-16,-1 0 16,-27-28-16,0 1 15,0-1-15,28-27 16,-28 27-16,0-27 16,0 27-16,0 1 0,0-28 15,28 27-15,-28 0 16</inkml:trace>
  <inkml:trace contextRef="#ctx0" brushRef="#br0" timeOffset="73798">3842 10713 0,'0'27'16,"-28"-27"-1,1 0-15,-1 28 16,0-28-16,28 28 16,-27-1-16,-1 1 0,28 0 15,0-1-15,-27 1 0,27-1 16,0 1-16,27-28 16,-27 28-16,28-1 0,-1-27 15,1 0-15,0 0 16,-1 0-16,1 0 15,-28-27-15,28-1 0,-28 0 16,0 1 0,0-1-16,0 1 0,0-29 15,-28 29-15,28-1 16,-28 28-16,28-28 0,0 1 16,-27 27-16,27-28 0,27 28 31,1 0-16,27 0-15,-27 0 16,27 0-16,0 0 0,0 0 16,1 0-16,-1 0 0,0 0 15,-27 0-15,27 0 16,-28 0-16,-54 0 31,-1 0-31,1 28 16,-1-28-16,0 27 0,1 1 15,-1-28-15,1 28 16,27-1-16,0 1 16,0 0-16,0-1 15,27-27 1,1 0-16,-1 0 16,1 0-16,0-27 15,-1-1-15,1 0 16,-1 1-16,-27-29 15,28 29-15,0-28 0,-28-1 16,27 1-16,-27 28 0,0-29 16,28 1-16,-28 28 15,0-1-15,0 56 32,0 27-32,0-28 15,0 29-15,0-1 0,0 0 16,0 0-16,0 0 15,28-27-15,-28 27 0,27-27 16,-27 0-16</inkml:trace>
  <inkml:trace contextRef="#ctx0" brushRef="#br0" timeOffset="74165">4753 10796 0,'0'-28'15,"0"0"1,0 1-1,-28 27-15,56 0 63,0 0-63,-1 0 0,28 0 16,-27-28-16,0 28 15,-1 0-15,-27-27 16,28 27-16,-28-28 0,0 0 15,-28 28 1,28-27-16,-27 27 0,-1 0 16,0 0-16,1 27 0,-1-27 15,1 28-15,-1 0 16,0-1-16,28 1 0,0-1 16,0 1-16,0 0 0,0-1 15,28 1-15,0 0 16,-1-1-16,1 1 0,27-28 15,-27 0-15,27 0 16</inkml:trace>
  <inkml:trace contextRef="#ctx0" brushRef="#br0" timeOffset="74386">5305 10658 0,'0'-28'15,"0"0"-15,0 1 16,-27 27-16,27 27 15,0 1 1,0 0-16,0 27 16,0-28-16,0 29 15,0-1-15,0 0 0,0-27 16,0 27-16,0 0 0,0 0 16,0-27-16,-28 0 15,28-1-15,-28-27 0,1 0 16</inkml:trace>
  <inkml:trace contextRef="#ctx0" brushRef="#br0" timeOffset="74542">5278 10271 0,'0'-27'15,"27"27"-15,-54 0 16,-1 27-1,0 1 1</inkml:trace>
  <inkml:trace contextRef="#ctx0" brushRef="#br0" timeOffset="74878">5913 10520 0,'-28'0'16,"0"-28"-1,1 0 1,-1 28-16,1 0 16,-29 0-16,29 0 0,-1 0 15,0 0-15,-27 28 16,28-28-16,27 28 0,-28-28 15,28 27-15,28 1 0,-1-28 16,1 27-16,27 1 16,0 0-16,-27-1 0,27 1 15,-27-1-15,27 29 16,-55-29-16,0 1 0,-28 0 16,1-1-16,-28-27 0,-28 28 15,0-1-15</inkml:trace>
  <inkml:trace contextRef="#ctx0" brushRef="#br0" timeOffset="76135">13229 8532 0,'-28'0'15,"56"0"1,-1 27 0,1-27-16,0 28 0,-1 0 15,29 27-15,-1-28 16,28 29-16,-28-1 0,55 28 16,-27 0-16,27-1 15,1 1-15,-1 0 0,1-28 16,-28 28-16,27 0 0,-27-28 15,0 0-15,-28 1 16,0-1-16,-27-28 0,27 1 16,-27 0-16,-28-1 15,27 1-15,1-1 16</inkml:trace>
  <inkml:trace contextRef="#ctx0" brushRef="#br0" timeOffset="77280">15327 9885 0,'0'-28'0,"0"0"31,0 1-31,0-1 16,0 1 15,-27 27-15,-1 0 0,28 27-16,-28-27 0,1 28 15,-1 27-15,0-27 0,1 27 16,-1 0-16,1-27 15,-1 27-15,28 0 0,0-27 16,0-1-16,0 1 16,0 0-16,28-28 0,-1 27 15,1-27-15,-1 0 0,1-27 16,0 27-16,27-28 16,-27 0-16,-1 1 0,1-29 15,-1 29-15,-27-28 16,28 27-16,-28-27 15,0 27-15,0-27 0,0 27 0,0 1 16,0-1 0,28 28-16,-28 28 15,0-1-15,0 1 0,0 0 16,0 27-16,27 0 16,-27 0-16,0-27 0,28 27 15,-28 0-15,27-27 16,-27 27-16,0-27 0,28-28 15</inkml:trace>
  <inkml:trace contextRef="#ctx0" brushRef="#br0" timeOffset="78182">15741 9912 0,'-27'-27'0,"27"-1"16,-28 0-16,28 1 0,0 54 47,28 1-47,-28 0 0,0 27 15,0-28-15,27 1 16,-27 27-16,0-27 0,0-1 16,0 1-1,28-28 1,-28-28-1,27 1-15,-27-1 0,28 1 16,0-1-16,-1 0 0,1-27 16,0 28-16,-28-1 15,27 0-15,1 28 0,-1 0 16,-27 28 0,0 0-16,0-1 15,0 28-15,0 1 0,28-29 16,-28 28-16,0-27 15,28 0-15,-1-1 0,-27 1 16,28 0-16,27-28 0,-27 0 16,-1-28-16,28 28 15,-27-28-15,27 1 0,-27-29 16,-1 29-16,1-1 0,0-27 16,-28 0-16,0 27 15,0-27-15,0 27 0,-28 1 16,0-1-16,1 1 15,-1 27-15,1 0 0,-29 0 16,29 0-16,-1 27 16,1 1-16,27-1 15,0 1-15,0 0 0,0-1 16,0 1-16,0-1 16,27-27-16,-27 28 0,28-28 15,-1 0 1,1 0-1,0-28-15,-1 28 16,-27-27-16,28 27 16,-1 0-1,-27 27-15,0 1 16,0 0-16,28 27 0,-28 0 16,0 0-16,0 28 0,0 0 15,0 0-15,0 27 16,0-27-16,0 0 0,0-28 15,28 0-15,-28 1 16,0-29-16,0 1 0,0-1 16,-28-54-1,28-1-15,-28-27 16,1 0-16,27-1 0,-28-26 16,28-1-16,0 0 15,0 28-15,0-28 0,0 28 16,28 27-16,-1 1 0,1-1 15,-28 0-15,28 28 16,-1 0-16,1-27 0,0 27 16</inkml:trace>
  <inkml:trace contextRef="#ctx0" brushRef="#br0" timeOffset="78542">16928 9829 0,'0'-27'0,"-27"27"16,27-28-16,-28 28 0,1 0 31,27 28-15,0-1-16,0 1 16,27 27-1,-27-27-15,28-1 0,-28 1 16,27 0-16,1-1 15,-28 1 1,28-28-16,-1-28 16,-27 1-1,28-1-15,-28 0 16,0 1-16,0-1 16,27 1-16,-27-29 0,0 29 15,0-1-15,0 1 0,0-1 16,0 0-1,0 1 1</inkml:trace>
  <inkml:trace contextRef="#ctx0" brushRef="#br0" timeOffset="80309">2075 1795 0,'0'-27'16,"28"27"0,-28-28-16,0 0 15,0 1 1,-28 27-16,28-28 15,-28 1-15,-27-1 16,28 0-16,-29-27 0,1 28 16,-28-29-16,28 1 0,0 0 15,-28 0-15,28-1 16,27 1-16,-27 0 0,0 0 16,27 27-16,1 1 15,-1-1-15,28 0 0,-28 28 16,28 28 15,0 0-15</inkml:trace>
  <inkml:trace contextRef="#ctx0" brushRef="#br0" timeOffset="81009">501 111 0,'0'-27'0,"-27"-1"16,27 0-16,-28 28 15,0-27-15,1 27 0,-1 0 16,-27 0-16,27 0 16,-27 27-16,0 1 0,0 0 15,27-1-15,-27 28 0,27 1 16,28-1-16,0 0 16,0 0-16,0 0 0,0 28 15,28-28-15,0 1 16,-1-29-16,1 29 0,-1-29 15,29 1-15,-29-1 16,28-27-16,1 0 0,-1 0 16,-28 0-16,29-27 0,-29-1 15,1 1-15,-1-1 16,1 0-16,0 1 0,-28-1 16,0 0-16,0 1 0,0-1 15,-28 28-15,28-27 16,-28-1-16,56 28 31,0 28-15,-1-1-16,1 1 0,0-1 15,-1 1-15,1 27 16,-28-27-16,27 27 0,1-27 16,-28-1-16,0 1 15,0 0-15,0-1 0</inkml:trace>
  <inkml:trace contextRef="#ctx0" brushRef="#br0" timeOffset="81334">971 525 0,'0'-27'0,"-28"-1"15,0 28 1,1 0-1,27 28 1,0-1-16,27 1 0,1 27 16,0-27-1,-1-1-15,1-27 16,-1 0-16,1 0 16,0 0-16,-1-27 15,1-1-15,-1 0 0,-27 1 16,0-1-16,0 1 15,0-1-15,0 0 0,-27 1 16,-1-1-16,1 1 0,-1 27 16,-27 0-16,27 0 15,-27 27-15,0-27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20:59.2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28 745 0,'-28'-27'16,"28"-1"-16,0 0 15,0-27-15,0 28 16,0-1-16,28 0 15,-28 1-15,27 27 16,-27-28-16,28 28 0,-28-27 16,28 27-16,27 0 0,-28 0 15,1 0-15,27 27 16,-27 1-16,27-1 0,-27 1 16,-1 27-16,29 0 0,-56-27 15,27 27-15,-27 0 16,0-27-16,0 27 0,0-27 15,0 0-15,0-1 16,0-54 15,0-29-31,0 1 16,0 0-16,28 0 0,-28-28 16,27 0-16,1 28 15,0-28-15,-28 28 0,27 27 16,1 1-16,-1-1 0,1 28 15,0 28-15,27-1 16,-28 28-16,1-27 0,0 27 16,27 0-16,-27 1 15,-1-29-15,1 28 0,-1 1 16,-27-29-16,28 1 0,-28-1 16,28 1-16,-1-56 31,-27 1-31,0-1 15,28-27-15,-28 0 16,0 0-16,27-28 0,-27 28 16,28 27-16,-28-27 15,28 27-15,-1 28 16,-27 28-16,28-1 16,-28 29-16,27-1 0,-27 0 15,28 0-15,0-27 0,-28 27 16,27 0-16,1-27 15,-1-1-15,1 1 0,0 0 16,-1-28-16</inkml:trace>
  <inkml:trace contextRef="#ctx0" brushRef="#br0" timeOffset="344">1878 497 0,'0'-28'0,"-28"28"16,0 0-16,1-27 15,-1 27-15,1 27 16,27 1 0,-28-1-16,28 1 15,0 0-15,0-1 0,28 1 16,-28-1-16,27 1 16,1 0-16,-1-1 0,1-27 15,27 0-15,-27 0 16,-1 0-16,1-27 0,0 27 15,-1-28-15,-27 0 0,0 1 16,0-28-16,0 27 16,-27 0-16,-1-27 0,0 28 15,-27-1-15,28 0 16,-1 28-16,0 0 0,1 0 16,-1 0-16,1 28 15,27 0-15,27-28 16,1 27-16</inkml:trace>
  <inkml:trace contextRef="#ctx0" brushRef="#br0" timeOffset="710">2209 469 0,'0'-27'0,"0"-1"16,0 0-1,0 1 1,28 27-16,-1 27 15,28 1 1,-27 0-16,0 27 0,-1-28 16,1 29-16,-1-29 15,-27 28-15,28-27 0,-28 0 16,0-1-16,-28-27 31,28-27-31,0-29 16,28 29-1,-28-1-15,28-27 0,-28 27 16,27 1-16,1-1 0,-1 1 16,1 27-16,0 0 15,-1 27-15,1 28 16,-1-27-16,1 0 16,0 27-16,-1-28 0,-27 29 15,28-56-15,0 27 0</inkml:trace>
  <inkml:trace contextRef="#ctx0" brushRef="#br0" timeOffset="1068">3258 359 0,'-28'0'16,"1"0"-1,27 27-15,-28-27 16,1 28-16,-1 0 15,28-1-15,-28 1 0,28 27 16,0-27-16,0-1 16,28 28-16,-28-27 0,28 0 15,-1-1-15,28-27 16,-27 28-16,0-28 0,-1 0 16,28-28-16,-27 1 0,0-1 15,-1 0-15,-27 1 16,0-28-16,0-1 0,0 29 15,0-28-15,-27-1 0,-1 29 16,0-1-16,1 1 16,-28 27-16,27 0 0,0 0 15,1 27 1,27 1-16,0-1 16</inkml:trace>
  <inkml:trace contextRef="#ctx0" brushRef="#br0" timeOffset="1301">3700 165 0,'-28'-27'16,"28"-1"-16,-27 1 0,-1-1 16,28 0-16,0 1 15,0 54 1,0 29-16,28-1 15,-28 0-15,27 0 16,1 1-16,-1 26 0,1-26 16,0-1-16,-28 28 15,27-28-15,-27-28 0,0 29 16,0-29-16</inkml:trace>
  <inkml:trace contextRef="#ctx0" brushRef="#br0" timeOffset="1849">4114 524 0,'-28'0'0,"1"0"16,54 0 77,1 0-15,0 0-62,-1 0-16,1 0 16,-1 0-16,1-27 15,0 27-15,-28-28 16,27 28-16,1-27 0,-28-1 16,0 0-16,-28 1 15,1-1 1,-1 28-16,0-27 0,-27 27 15,28 0-15,-1 27 0,0-27 16,1 28-16,-1-1 16,0 1-16,28 27 0,0-27 15,0 27-15,28-27 16,0 27-16,-1-28 0,1 1 16,0 0-16,27-1 0,0-27 15,0 0-15,0 0 16,1-27-16,-1-1 0</inkml:trace>
  <inkml:trace contextRef="#ctx0" brushRef="#br0" timeOffset="2024">4666 276 0,'0'-83'0,"0"28"0,-28 0 16,1 27-16,27 0 0,-28 1 16,1 27-1,27 27-15,0 29 16,27-1-16,1 0 15,-28 0-15,27 28 0,1-28 16,0 28-16,-1-28 0,1 1 16,0-1-16,-1-28 15</inkml:trace>
  <inkml:trace contextRef="#ctx0" brushRef="#br0" timeOffset="2658">4556 497 0,'-28'-28'15,"0"1"-15,1-1 0,27 0 16,27 1 0,1 27-16,0 0 15,-1 0-15,28 0 0,1 0 16,-1-28-16,0 28 16,0 0-16,-27-27 0,27 27 15,-27 0-15,-28-28 0,27 28 16,-27-28-16,0 1 15,-27 27-15,27-28 16,-28 28 0,28 28-1,0-1-15,0 1 0,0 0 16,0 27-16,0 0 16,28 0-16,-28 0 0,27 1 15,1-29-15,-28 28 16,28-27-16,-28 0 0,27-28 15,1 27-15,-1-54 16,1 27 0,-28-28-16,28 0 0,-1-27 15,-27 28-15,28-1 0,-1-27 16,1 27-16,0 28 16,-28-27-16,27 27 0,1 27 15,0 1 1,-28-1-16,27 1 0,-27 0 15,28-1-15,-1 1 0,1-1 16,0 1 0,-1-28-16,1 0 15,-1 0-15,1 0 16,-28-28-16,28 1 16,-28-1-1,27 28-15,-27-27 0,28 27 16,-28 27-1,27 1 1,-27-1-16,0 1 0,0 0 16,28-1-16,-28 1 15,28-28-15</inkml:trace>
  <inkml:trace contextRef="#ctx0" brushRef="#br0" timeOffset="2819">5826 193 0,'-28'-28'0,"0"28"15,1 0-15,-1 0 32,28 28-32</inkml:trace>
  <inkml:trace contextRef="#ctx0" brushRef="#br0" timeOffset="3103">6433 386 0,'-28'0'31,"1"0"-31,-28 28 16,27-28 0,0 28-16,1-1 0,-1 28 15,1-27-15,27 0 0,0 27 16,27-28-16,1 29 16,-1-29-16,29-27 0,26 28 15,1-28-15,0 0 16,0 0-16,0 0 0,0-28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21:03.8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0 991 0,'28'28'0,"-1"0"0,1-28 16,0 27-16,-1 1 16,-27-1-16,0 1 31,28-28-15,-1 0-16,1 0 15,0-28 1,-1 28-16,1-27 0,-1-1 15,1-27-15,0 0 16,-1 0-16,1-28 0,-28 0 16,28-28-16,-1 29 0,-27-29 15,28 28-15,-28 1 16,0-1-16,27 0 0,-27 28 16,0 27-16,0 0 15,0 56 1,0 0-16,0-1 0,0 29 0,0-1 15,0 28-15,0-1 16,0-26-16,0 26 0,0 1 16,28 0-16,-28-28 15,28 1-15,-28-1 0,27 0 16,-27-27-16,28-1 0,-28 1 16,27-28-16,1 0 15,0 0-15,-1-28 16,28 1-16,1-1 15,-1-27-15,0 27 0,-27-27 16,27 0-16,0 27 0,-27-27 16,-1 27-16,1 1 15,0 27-15,-56 0 32,0 27-17,28 1 16,28-28-15,-28 27-16,28-27 16,-28 28-16,27-28 15,1 0-15,-1 0 16,1 0-16,0 0 16,-1 0-16,1 0 0,-1-28 15,1 28-15,0-27 0,-28-1 31,0 1-31,-28 27 16,0 0-16,1 0 16,-1 0-16,1 0 15,27 27 1,27-27-16,-27 28 16,28-1-16,-1 1 0,1 0 15,27 27-15,-27-27 16,-1 27-16,1 0 0,0-27 15,-28 27-15,0 0 16,0-27-16,0-1 0,0 1 16,-28-1-16,-27-27 0,27 0 15,-27 0-15,27-27 16</inkml:trace>
  <inkml:trace contextRef="#ctx0" brushRef="#br0" timeOffset="163">2236 826 0,'28'0'0,"0"27"15,-1-27 1,-27-27 0,-27 27-16,-29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7:04.4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1016 1123 0,'-25'0'16,"25"-25"-16,-25 25 0,0 0 31,50 0 47,-25-25-78,25 25 0,0 0 16,24 0 0,-24 0-16,25 0 0,0 0 15,0 0-15,24 0 0,1 0 16,0 0-16,24-25 15,1 0-15,0 25 0,-1-25 16,26 25-16,-26-25 16,26 25-16,-1 0 0,-24 0 15,25 0-15,-26 0 0,1 0 16,24 0-16,-24-25 16,-1 25-16,1 0 0,0-25 15,-1 25-15,1 0 16,0-24-16,-26 24 0,-24 0 15,0 0-15,0 0 0,-1 0 16,-24 0 0,0-25 171,0 25-171,-25-25-16,25 25 15,-25-25-15,25 0 0,0 25 16,-25-25-16,25 0 0,0 0 16,-25 0-16,25 0 0,-1 0 15,1-24-15,0 24 16,0 0-16,25 0 0,0-25 16,0 25-16,-1-25 15,26 26-15,0-1 0,-25-25 16,24 25-16,1 0 0,0 0 15,-25 0-15,-1 0 16,26 0-16,-25 1 0,-25-1 16,25 25-16,-1-25 15,-24 0-15,0 0 0,25 25 16,-25-25 0,0 25-16,0 25 78,-25 0-63,25 0 1,-25 0 0,0 0-1,0-1-15,24-24 0,-24 25 16,0 0-16,25 0 15,0 25-15,-25-25 16,0 0-16,25 0 0,-25 24 16,0-24-16,0 25 15,25-25-15,-25 0 0,0 0 16,0 0-16,0 0 16,0 0-16,0-1 0,0 1 15,0 0 1,0 0-1,0 0 1,0 0 15,0 0 1,0 0-1,0 0 0,0 0-15,0 0 46,0-1-46,0 1-1,-25 0 1,25 0-16,0 0 16,0 0 15,-25 0 0,25 0-15,-25-25-1,25 25 1,-25-25-16,1 25 16,24-1-1,-25-24-15,0 25 16,0-25-16,25 25 16,-25-25-16,0 25 15,0-25-15,0 25 0,0-25 16,0 25-16,1-25 15,-26 25-15,0-25 0,0 25 16,-25 0-16,1-25 0,-1 25 16,-25-1-16,1 1 15,-1-25-15,1 25 0,-1 0 16,0 0-16,1 0 16,-1 0-16,25 0 0,-24 0 15,24 0-15,0-25 0,1 24 16,-26 1-16,25 0 15,1 0-15,-26-25 0,25 25 16,-24 0-16,-1 0 16,25 0-16,-24-25 0,-1 25 15,26 0-15,-26-25 0,25 24 16,1 1-16,-1-25 16,0 0-16,25 25 0,-24-25 15,24 0-15,25 25 16,-25-25-16,25 0 0,0 0 15,0 0-15,0 25 0,1-25 16,-1 0 0,0 0-16,0 25 15,0-25-15,0 0 16,0 0-16,0 25 16,0-25-16,0 0 15,-24 0-15,24 0 16,0 0-16,-25 25 0,25-25 15,-25 0-15,25 0 0,-24 0 16,24 0-16,-25 25 16,25-25-16,-25 0 0,25 0 15,-24 0-15,24 0 16,0 0-16,0 0 0,0 0 16,0 25-16,0-25 15,0 0-15,0 0 16,0 0-16,1 0 0,-1 0 15,0 0-15,0 0 16,0 0-16,0 0 0,0 0 16,0 0-16,0 0 0,0 0 15,0 0-15,1 0 16,-1 0-16,0 0 31,0 0-31,0 0 31,0 0-15,0 0 0,0 0-1,0 0 1,0 0-16,1 0 0,-1 0 16,25-25-1,-25 25-15,0 0 16,25-25-1,-25 25-15,25-25 16,-25 0-16,0 0 16,25 0-16,-25 0 15,0 0-15,25 0 0,-25 1 16,25-1-16,-24 0 16,24-25-16,0 25 0,0 0 15,0 0-15,-25-25 0,25 26 16,0-1-16,0 0 15,0 0-15,25 0 0,-25 0 16,24 0 0,1 25-16,-25-25 0,25 25 15,0-25-15,0 25 0,0-25 16,0 25-16,0-24 16,0 24-16,0 0 0,-1 0 15,-24-25-15,25 25 0,0 0 16,0-25-1,0 25 1,0-25 0,0 25-16,0 0 0,0-25 15,0 25-15,-1 0 16,1-25-16,25 25 0,-25 0 16,25-25-16,-25 25 0,25-25 15,-1 25-15,1-25 16,25 0-16,-25 1 0,0 24 15,-1-25-15,1 0 16,-25 25-16,25 0 0,-50-25 16,25 25-16,-50 0 31,0 0-15,0 25-16,0-25 15</inkml:trace>
  <inkml:trace contextRef="#ctx0" brushRef="#br0" timeOffset="1145">1563 1446 0,'0'-25'63,"25"1"-48,-25-1-15,25 0 16,0 0-16,0-25 16,0 25-16,25-25 0,-25 1 15,24-1-15,1 0 0,0 0 16,25 0-16,-25 1 16,-1-1-16,1 0 0,-25 25 15,25 0-15,-25 0 16,0 25-16,-25-25 0,25 25 15,-25 25 17,25-25-32,-25 25 15,24-25 1,1 0 0,-25 25-16,25-25 15,0 25-15,0 0 16,0 0-1,0 0 1,0 0-16,0-1 16,0-24-1,-25 25-15,24-25 16,-24 25-16,25-25 0,-25 25 16,25-25-16,0 0 15,-25 25-15,0 0 47,25-25-47,-25 25 31,-25 0-15,0-25 0,0 25-16,0 0 15,1-1-15,-26 1 0,25 0 16,-25 0-16,0 0 15,0 0-15,26-25 0,-26 25 16,0 0-16,25-25 0,-25 25 16,25-25-16,-24 25 15,24-25-15,0 24 0,0-24 16,0 25-16,0-25 16,0 25-16,0 0 0,0-25 15,25 25-15</inkml:trace>
  <inkml:trace contextRef="#ctx0" brushRef="#br0" timeOffset="2812">293 1571 0,'25'0'31,"-25"25"-15,25-25-1,0 0 1,0 0 0,0 0-16,25 0 15,-25 0-15,24 0 0,-24 0 16,25-25-16,-25 25 0,0 0 16,0 0-16,0 0 15,0 0-15,-50 0 31,0 0-15</inkml:trace>
  <inkml:trace contextRef="#ctx0" brushRef="#br0" timeOffset="4763">2335 1446 0,'0'-25'16,"-24"1"-16,48 48 31,1-24-31,-25 50 16,25-25-16,0 25 0,0 0 15,0 0-15,0 24 16,0 1-16,25 0 0,-26-1 15,1 1-15,0 0 0,-25 0 16,25-1-16,0 1 16,0-25-16,-25 0 0,25-1 15,-25-24-15,0 0 16,25 0-16,-25 0 16,0-50 15,-25 25-31</inkml:trace>
  <inkml:trace contextRef="#ctx0" brushRef="#br0" timeOffset="5266">2211 1571 0,'0'-25'15,"25"25"1,-50 0 15,25 25-15,-25-25 0,25 25-16,-25-25 0,25 25 15,-25-25-15,50 0 31,0-25-15,0 0-16,0 0 16,0 0-16,0 0 0,24 0 15,-24 0-15,25 0 0,0 25 16,-25-24-16,0 24 16,25 24-16,-26 1 0,26 0 15,-25 0-15,25 0 0,-25 25 16,25 0-16</inkml:trace>
  <inkml:trace contextRef="#ctx0" brushRef="#br0" timeOffset="5921">2609 3214 0,'0'-25'0,"-25"1"16,25-1-16,-24 0 15,24 0-15,0 0 16,0 50 15,24 0-31,-24 0 16,0 0-16,25-1 0,-25 1 16,25 0-16,-25 0 15,25 0-15,-25 0 16,25-25-16,0 0 15,0-25 1,-25 0-16,0 0 0,25 0 16,-25-24-16,0 24 15,0 0-15,0-25 0,0 25 16,0 0-16,25 25 16,0 25-1,-25 0-15,24 0 16,1 0-16,-25 0 15,25 0-15,0-1 0,0 1 16,0-25-16,0 25 0,0-25 16,0-25-1,0 25-15,-25-25 0,0 1 16,24-26-16,-24 25 16,0 0-16,-24-25 0,-1 25 15,25-25-15,-25 26 0,25-1 16,-25 0-16,0 25 15,25 25 1</inkml:trace>
  <inkml:trace contextRef="#ctx0" brushRef="#br0" timeOffset="6119">3207 2916 0,'0'24'47,"25"-24"-47,-25 25 16,0 0-16,25 0 0,0 0 16,-25 0-16,25 0 0,-25 0 15</inkml:trace>
  <inkml:trace contextRef="#ctx0" brushRef="#br0" timeOffset="6255">3232 2716 0,'-25'-25'16,"25"1"-16,0-1 0,-25 25 15</inkml:trace>
  <inkml:trace contextRef="#ctx0" brushRef="#br0" timeOffset="6977">3456 2916 0,'-25'0'15,"25"24"-15,-25-24 16,50 25 15,0 0-15,-25 0-1,25-25-15,-25 25 16,0 0 0,0-50-1,0 0 1,25 0-1,-25 0-15,0 0 16,0 1 0,25 24-16,-25 24 15,25-24 1,-25 25-16,25-25 16,-1 0-16,1 0 15,0 0-15,0 0 0,0-25 16,0 25-16,0-24 15,0-1-15,-25 0 16,25 0-16,-25 0 16,0 0-16,-25 0 15,25 0-15,-25 25 0,25-25 16,-25 25-16,0 0 16,0 25-16,25 0 15,-25 0-15,25 0 16,0 0-16,0 0 0,0 0 15,0 0-15,0-1 16,25-24-16,0 0 16,0 0-1,0-24 1,-25-1-16,25 25 16,0 0 15,-25 25-31,25-1 0,-25 1 15,24 25-15,1-25 16,-25 0-16,25 25 0,-25-25 16,0 0-16,0-1 15,0 1-15,-25-25 16,0 0-16,-24 0 16</inkml:trace>
  <inkml:trace contextRef="#ctx0" brushRef="#br0" timeOffset="7274">3630 2866 0,'25'-25'0,"0"-25"0,0 25 15,100 0-15,-51 0 0,-24 0 16,-25 25-16,-25 0 0,0-24 0,0 48 31,0 1-31,-25 0 16,0-25-16,0 25 15,25 0-15,-25 0 0,25 0 16,-25 0-16,25 0 16,25-25-16,0 25 15,0-25-15,0 0 0,0 0 16,0 24-16,0-24 16,0 0-16,0 25 0,-25 0 15,-25 0 1,-25 0-16,0 0 15</inkml:trace>
  <inkml:trace contextRef="#ctx0" brushRef="#br0" timeOffset="7393">3904 3065 0,'-74'25'0,"-1"-25"16,25 25-16,-25-25 16,26 0-16,-1-25 0,25 25 15,0-25-15,0 25 0,25-25 16,0 0-16,0 0 16,0 0-16,274-298 31</inkml:trace>
  <inkml:trace contextRef="#ctx0" brushRef="#br0" timeOffset="8846">1563 1646 0,'25'-25'0,"-25"0"15,0 0 1,-25 25-1,1 0 1,-1 25-16,0-25 0,0 25 16,0-25-16,0 25 0,0-1 15,25 1 1,-25 0-16,25 0 0,0 0 16,25 0-16,0-25 0,-25 25 15,50-25-15,-25 0 16,0 0-16,0 0 0,-1-25 15,1 0-15,0 0 16,0 0-16,0 0 0,-25 0 16,0 1-16,0-1 0,-25 25 15,0-25-15,0 25 16,0 0-16,1 0 0</inkml:trace>
  <inkml:trace contextRef="#ctx0" brushRef="#br0" timeOffset="9260">1514 1870 0,'-25'25'31,"25"-1"-31,-25 1 16,25 25-16,-25-25 15,0 25-15,0 25 0,0-26 16,0 26-16,0 0 16,1 24-16,-26-24 0,50 25 15,-25-26-15,0 1 0,0 0 16,25 0-16,-25-26 16,25 1-16,0 0 0,0-25 15,0 0-15</inkml:trace>
  <inkml:trace contextRef="#ctx0" brushRef="#br0" timeOffset="9790">667 3463 0,'-25'0'16,"25"25"15,25 0 0,0-25-15,0 0-16,0 0 16,0 0-1,0-25-15,-1 25 0,1-25 16,-25 1-16,25 24 0,-25-25 15,0 0-15,-25 25 16,0 0-16,1-25 0,-1 25 16,0 0-16,-25 25 15,25 0-15,0 0 0,0-25 16,0 49-16,0-24 0,25 0 16,0 0-16,25 25 15,-25-25-15,25 0 0,0 0 16,0-25-16,25 24 15,-25-24-15,25 0 0,-26 0 16</inkml:trace>
  <inkml:trace contextRef="#ctx0" brushRef="#br0" timeOffset="10341">991 3513 0,'0'-25'0,"0"0"31,-25 25-31,25 25 31,0 0-15,25 0 0,-25 0-16,0 0 15,0 0-15,25-25 0,-25 25 16,25-25 15,-25-25-15,0 0-16,24 25 0,-24-25 15,0 0-15,25 0 0,-25 0 16,25 25 0,0 0-1,-25 25-15,25 0 16,0-25 0,0 25-16,0-25 0,0 0 15,0-25 1,-1 25-16,1-25 0,0 0 15,-25 0-15,0 1 16,0-1 0,-25 25-1,0 0 1,25 25-16,-24-1 16,24 1-16,0 0 0,0 0 15,24 25-15,1-25 16,-25 0-16,25 25 0,0-26 15,0 1-15,-25 0 16,25 0-16,-25 0 0,0 0 16,-25-25-1,0 0 1,25-25-16</inkml:trace>
  <inkml:trace contextRef="#ctx0" brushRef="#br0" timeOffset="10538">1489 3439 0,'25'0'0,"-25"-25"16,0 50 15,0-1-31,0 1 16,25 0-16,-25 0 15,0 0-15,24 0 0,1 0 16</inkml:trace>
  <inkml:trace contextRef="#ctx0" brushRef="#br0" timeOffset="10654">1514 3189 0,'-25'25'31</inkml:trace>
  <inkml:trace contextRef="#ctx0" brushRef="#br0" timeOffset="11367">1663 3364 0,'0'25'0,"25"-25"31,-25 25 0,25-25-31,-25 25 16,25-1-16,-25 1 15,25-25 1,-25 25-16,25-25 16,-25-25-1,0 0-15,24 25 16,-24-24-16,0-1 0,25 25 15,-25-25-15,0 0 16,25 25-16,-25 25 31,0 0-15,25-25-16,-25 25 16,25-25-1,0 0 1,0-25-16,0 25 15,0-25-15,0 0 16,0 0 0,-25 0-16,0 0 0,0 0 15,-25 25 1,25-25-16,-25 25 16,25 25-1,-25 0-15,25 0 16,0 0-16,0 0 15,0 0-15,0 0 0,25-25 16,-25 25-16,25-25 0,-25 24 16,25-24-1,-25-24-15,24 24 0,-24-25 16,25 25-16,-25-25 0,25 0 16,-25 0-16,0 0 15,25 25-15,-25-25 0,0 0 16,25 25-1,-25 25-15,25-25 16,-25 25-16,25 0 0,25 25 16,-25-25-1,-25 0-15,24-25 0,-24 24 16,0 1-16,0 0 16,-24 0-16,-1-25 0,-25 0 15</inkml:trace>
  <inkml:trace contextRef="#ctx0" brushRef="#br0" timeOffset="12272">5299 326 0,'0'-25'31,"-25"25"-15,25 25 15,-25 0-15,0 0-16,0-25 15,0 24-15,-25 1 16,26-25-16,-1 25 0,-25-25 16,25 25-16,0-25 15,25 25-15,25-25 16,0 0-16,25 25 16,-25-25-16,24 25 15,1-25-15,0 0 0,0 25 16,0-25-16,-26 0 15</inkml:trace>
  <inkml:trace contextRef="#ctx0" brushRef="#br0" timeOffset="12540">5274 500 0,'-25'0'0,"0"-25"16,50 25-1,0 0-15,0-25 16,25 25-16,24 0 16,-24 0-16,50-25 0,-26 25 15,26-25-15,0 25 0,-1 0 16,-24-24-16,0 24 16,-26 0-16,1 0 0,-25 0 15,-50 0 16,0 0-31,0 0 0</inkml:trace>
  <inkml:trace contextRef="#ctx0" brushRef="#br0" timeOffset="12924">6444 251 0,'-25'0'0,"0"0"0,1 0 16,48 0-1,1 0 1,25-25-16,0 25 0,0-25 16,0 25-16,24-25 0,-24 25 15,0 0-15,-25-25 16,0 25-16,-50 0 15,0 0 1,0 0-16,-25 0 0,25 0 16,-25 0-16,26 0 0,-1 0 15,0 0-15,25 25 16,0 0 0,0 0-1,0 0-15,25 0 0,-25 25 16,25-25-16,-25 24 0,0-24 15,0 0-15,0 0 16,0 0-16,0 0 0</inkml:trace>
  <inkml:trace contextRef="#ctx0" brushRef="#br0" timeOffset="13493">6917 450 0,'25'-25'0,"-25"0"0,25 25 15,-25-24-15,0-1 16,0 0-16,0 0 0,-25 0 16,0 25-1,0 0-15,1 0 16,-1 25-16,0-25 16,25 25-16,-25 0 0,25 0 15,-25-1-15,25 1 0,0 0 16,25 0-1,0-25-15,0 0 16,0 0 0,-1-25-16,1 25 0,-25-25 15,25 25-15,0-25 0,0 25 16,-25-24 0,0 48 15,0 1-16,0 0 1,25 0 0,0 0-16,0-25 15,0 0-15,0 0 16,0 0-16,-1 0 16,1-25-16,0 25 0,-25-25 15,25 25-15,-25-25 16,0 0-16,0 1 15,0-1 1,25 50 15,-25-1-15,25-24-16,-25 25 0,25 0 31</inkml:trace>
  <inkml:trace contextRef="#ctx0" brushRef="#br0" timeOffset="13665">7216 127 0,'-25'-25'0,"0"0"16,1 25-1,48 0 32</inkml:trace>
  <inkml:trace contextRef="#ctx0" brushRef="#br0" timeOffset="13861">7366 52 0,'0'25'31,"0"0"-16,0 0-15,0-1 16,25 1-16,-25 0 16,24 25-16,1-25 15,-25 0-15,25 0 0,0 0 16,0 0-16,-25-1 16,25 1-16,0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7:22.7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1724 2071 0,'0'-25'0,"0"0"16,0 0-16,0 0 15,0 1 1,25 48 15,-25 1-15,0 25-16,24-25 16,-24 25-16,25 25 0,-25-26 15,25 1-15,-25 25 0,25 0 16,-25-26-16,25 1 15,-25 25-15,25-25 0,-25-25 16,25 24-16,-25-24 16,0 0-16,0 0 0,25 0 15,-25 0-15,0 0 0,0 0 16,0 0 0,25-25-1,-25-25 16</inkml:trace>
  <inkml:trace contextRef="#ctx0" brushRef="#br0" timeOffset="2167">1201 1199 0,'0'-24'16,"0"-1"0,25 25-1,-1 0 1,-24 25 0,25-25-16,0 49 15,0-24-15,0 25 0,0-25 16,0 50-16,0-26 0,25 1 15,-25 0-15,-1 0 16,1-25-16,-25 25 0,25-1 16,-25-24-16,25 0 15,-25 0-15</inkml:trace>
  <inkml:trace contextRef="#ctx0" brushRef="#br0" timeOffset="2480">1400 1772 0,'-25'0'0,"0"0"16,0 0 0,50 0 15,0 0-31,0 0 16,0 0-16,0 0 0,25 0 15,-1 0-15,1 0 0,-25-25 16,25 25-16,-25-25 15,0 25-15,0-24 16,-25-1-16,24 25 16,-24-25-16,0 0 0,0 0 15,0 0-15,0 0 16,-24 25 0,24 25-1,-25-25-15,25 25 16,-25 0-16</inkml:trace>
  <inkml:trace contextRef="#ctx0" brushRef="#br0" timeOffset="3183">30 751 0,'0'-25'0,"-25"25"31,25 25 1,0 0-17,0 0-15,0 0 0,0 25 16,25-25-16,-25 0 0,0 24 16,0-24-16,0 0 15,25 0-15,-25 0 16,0-50 15,0 0-31,0-25 16,0 25-16,0-24 15,0-1-15,-25 0 0,25 0 16,0 0-16,0 26 16,-25-26-16,25 25 0,0-25 15,25 25-15,0 25 16,0 0-1,0 25-15,0 0 0,0 0 16,-25 0-16,25 25 16,0-1-16,0-24 0,-1 25 15,1 0-15,0-25 0,0 0 16,-25 0-16</inkml:trace>
  <inkml:trace contextRef="#ctx0" brushRef="#br0" timeOffset="3327">155 950 0,'-25'0'16,"0"-24"0,0 24-16,25-25 15,0 0 1,25 25-16,25-25 16,-25 25-16,25-25 0</inkml:trace>
  <inkml:trace contextRef="#ctx0" brushRef="#br0" timeOffset="3507">503 701 0,'-24'0'31,"24"25"1,24 0-17,-24 0-15,25 0 16,-25 0-16,25 0 0,-25 0 15,25 0-15,-25 0 16,25-1-16</inkml:trace>
  <inkml:trace contextRef="#ctx0" brushRef="#br0" timeOffset="3940">678 652 0,'0'25'15,"-25"-25"-15,0 0 16,25-25-1,25 25 1,0 0-16,0 25 0,0-25 16,-1 0-16,1 24 15,0 1-15,0-25 0,-25 25 16,25-25-16,-25 25 16,-25 0-16,0-25 15,0 0 1,0 0-16,25-25 0,-24 25 15,24-25-15,-25 0 0,25 0 16,0 1-16,25-1 16,-25 0-16,24 0 0,1 0 15,0 0-15,0 25 0,0-25 16,0 0 0</inkml:trace>
  <inkml:trace contextRef="#ctx0" brushRef="#br0" timeOffset="4425">877 403 0,'-25'-25'15,"50"25"16,0 0-15,-25 25-16,25-25 16,0 49-16,0-24 0,-25 25 15,24 0-15,1 0 16,0 0-16,0-1 0,0 26 16,0-50-16,0 25 0,0 0 15,-25-26-15,0 1 16,25-25-16,-25 25 0,-25-50 31,0 0-15,0 1-16,25-26 0,-25 25 15,25-25-15,-25 0 16,25 0-16,0 1 0,0 24 16,0-25-16,0 25 15,25 0-15,0 25 0,0 0 16,0 0-16,0 0 0,-25 25 15,25 0-15,-1 0 16,-24 0-16,-24 0 16,-1 0-16,0-1 15,0 1-15,0-25 0,0 0 16</inkml:trace>
  <inkml:trace contextRef="#ctx0" brushRef="#br0" timeOffset="4718">1250 253 0,'0'-25'0,"-24"0"15,24 0-15,0 50 32,24 0-17,-24 25-15,25 0 0,0 0 16,0 0-16,0-1 16,0 1-16,-25 0 0,25-25 15,0 25-15,-25-25 16</inkml:trace>
  <inkml:trace contextRef="#ctx0" brushRef="#br0" timeOffset="5126">1624 502 0,'0'-25'15,"25"25"-15,-25-25 16,0 1-16,0-1 15,-25 0-15,25 0 16,-25 25 0,0 0-16,0 0 15,25 25 1,-25 0-16,25 0 0,-24-1 16,24 1-16,0 0 0,0 0 15,24 0-15,-24 0 16,25-25-16,-25 25 0,25-25 15,0 0-15,0 0 16,0-25-16,0 25 0,0-25 16,0 0-16,-25 0 0,25 0 15,-1 0 1,-24 1-16,25 48 31,-25 1-15,0 0-16,25-25 15,-25 25-15</inkml:trace>
  <inkml:trace contextRef="#ctx0" brushRef="#br0" timeOffset="5475">1848 303 0,'0'-25'15,"-25"25"-15,25-25 16,0 50 0,25 0-1,-25 0-15,25 0 0,0 0 16,-25 0-16,25 0 16,-25-1-1,0-48 16,25-1-31,-25 0 16,0 0-16,0 0 16,0 0-16,25 25 0,-25-25 15,25 0-15,-1 25 0,1 0 16,0 0 0,-25 25-16,25-25 0,0 25 15,-25 0-15,0 0 16,25 0-16</inkml:trace>
  <inkml:trace contextRef="#ctx0" brushRef="#br0" timeOffset="5834">2222 303 0,'0'-25'0,"0"0"31,25 25-16,-1-25 1,1 0-16,0 25 0,0-25 16,0 1-16,25-1 0,-25 0 15,-25 0-15,25 25 16,-25-25-16,0 0 16,-25 25-16,0-25 0,0 25 15,0 0-15,0 0 16,-25 0-16,25 0 0,1 25 15,-1 0 1,25 0-16,-25 25 0,25-25 16,0 24-16,0 1 0,25-25 15,-25 25-15,25-25 16,-1 0-16,1-25 0,25 0 16,-25 0-16,25-25 15,-25 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7:40.6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53 1188 0,'0'-25'0,"0"0"0,-24 0 15,48 0-15,-24 0 16,25 25 0,-25 25-16,0 0 15,0 0-15,0 25 0,0 0 16,0 24-16,0-24 15,25 0-15,-25 25 0,0-25 16,0-26-16,0 26 0,0-25 16,0 0-16,-25-25 15,25 25-15,0-50 16,-25-25 0,25 25-16,0-24 0,-24-26 15,24 25-15,0-50 16,-25 1-16,25 24 0,0-24 15,25 24-15,-25-25 0,24 50 16,1 1-16,0 24 16,25 0-16,-25 25 0,25 25 15,0 0-15,-26 24 16,26 1-16,0 0 0,0 25 16,-25-1-16,25 1 0,-26 0 15,1-25-15,25 24 16,-50-24-16,25 0 0,-25-25 15,0 0-15,0 0 16,0 0-16</inkml:trace>
  <inkml:trace contextRef="#ctx0" brushRef="#br0" timeOffset="300">402 1487 0,'-50'-25'16,"-24"0"-16,24 0 0,25 0 16,-25 0-16,25 0 0,0 25 15,25-25-15,25 1 16,0-1-16,25 25 15,0-25-15,24 0 16,-24 0-16,25 25 0,-25-25 16,-1 0-16,1 0 15,0 25-15,-25-25 0,0 25 16,0-25-16,0 25 0,-25-24 16,0-1-1,0 50 16,25-1-15,-25 1-16,24 25 0,-24-25 16,25 25-16,0 0 15,-25-25-15,25 24 0,-25 1 16,25-25-16</inkml:trace>
  <inkml:trace contextRef="#ctx0" brushRef="#br0" timeOffset="467">825 790 0,'0'-25'16,"-25"25"-16,25-25 16,-24 25-16,24 25 15</inkml:trace>
  <inkml:trace contextRef="#ctx0" brushRef="#br0" timeOffset="786">950 939 0,'25'0'47,"0"0"-47,0 0 0,24 0 15,-24 25-15,25 0 0,0 0 16,0 0-16,-25-1 16,0 26-16,-1-25 0,1 25 15,-25-25-15,0 0 16,-25 0-16,1-25 0,-1 0 16,0 0-16,0-25 15,25-25-15,-25 25 16,25-25-16,0 0 0,25-24 15,0 24-15,-25 0 0,25 0 16,0 25-16,-1 1 16,1-1-16,0 25 0,0 0 15</inkml:trace>
  <inkml:trace contextRef="#ctx0" brushRef="#br0" timeOffset="1261">1498 615 0,'-25'-50'15,"25"25"-15,-25 1 0,25-1 16,-25 25-16,25 25 16,0-1-1,25 26-15,-25 0 0,25 0 16,0 25-16,25-1 0,-26 1 15,26 25-15,-25-26 16,25 1-16,-25 0 0,0-1 16,25 1-16,-26-25 0,-24-25 15,25 25-15,-25-25 16,25-25-16,-25 24 0,-25-48 16,0-1-1,1 0-15,-1 0 0,0-25 16,0 0-16,0-24 15,0-1-15,0 0 0,25 0 16,-25 1-16,25-1 0,0 25 16,25 0-16,0 26 15,0-1-15,0 25 0,0 0 16,0 25-16,0-1 16,-1 1-16,1 0 0,-25 25 15,0 0-15,0-25 16,-25 25-16,1-26 0,-1 1 15,0-25-15,0 25 0,0-25 16,0-25-16,25 0 16</inkml:trace>
  <inkml:trace contextRef="#ctx0" brushRef="#br0" timeOffset="1440">1871 516 0,'25'-25'0,"-25"0"16,0 0-16,0 50 31,25 0-31,-25 0 16,25-1-16,0 26 0,0-25 15,0 25-15,0 0 0,-1 25 16,-24-26-16,25 1 16,0-25-16</inkml:trace>
  <inkml:trace contextRef="#ctx0" brushRef="#br0" timeOffset="1855">2593 715 0,'25'-25'16,"-25"0"-16,0 0 16,0 0-16,0 0 15,-25 0-15,1 0 16,-1 1-16,0-1 0,0 25 15,0 0-15,0 0 16,0 0-16,0 25 0,0-1 16,25 1-16,-25 0 0,25 25 15,0-25-15,0 25 16,0-25-16,0 25 0,0-26 16,25-24-16,0 25 15,0-25-15,0 0 0,0 0 16,25 0-16,-25-25 0,0 1 15,-1-1-15,1 0 16,0-25-16,-25 25 0,25-25 16,-25 25-16,25 0 15,-25 0-15,25 25 16,0 0-16,0 25 16,-25 0-1,25 25-15,-25-25 0,25 0 16,-25 0-16,24 0 15</inkml:trace>
  <inkml:trace contextRef="#ctx0" brushRef="#br0" timeOffset="2201">2917 491 0,'-25'-25'0,"25"0"15,-25 0-15,25 0 0,0 0 16,25 25-1,0 25-15,0 0 16,0 0-16,25 0 0,-25 0 16,0 0-16,-25-1 15,24 1-15,-24 0 0,0 0 16,0-50 15,-24 0-31,24 0 16,0 1-16,0-26 0,0 25 15,0-25-15,24 25 0,-24 0 16,25 0-16,0 0 16,0 25-16,-25 25 15,25 0-15,-25 0 0,25 0 16,-25 25-16,25-25 16,-25 0-16,25 24 0,0-24 15</inkml:trace>
  <inkml:trace contextRef="#ctx0" brushRef="#br0" timeOffset="2562">3590 366 0,'0'-25'0,"0"0"31,0 0-15,24 25-16,-24-24 0,25 24 15,0-25-15,0 25 16,0-25-16,0 0 0,25 25 16,-50-25-16,25 0 0,0 25 15,-25-25-15,0 0 16,0 0-16,0 0 0,-25 25 16,0-24-16,-25 24 15,0-25-15,25 25 0,-25 25 16,1-1-16,24 1 0,-25 0 15,50 0-15,0 25 16,0 0-16,0-25 0,25 24 16,25-24-16,-25 0 15,24 0-15,1-25 0,-25 0 16,25 0-16,0 0 0,-25-25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7:46.7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3984 3385 0,'-24'0'15,"24"25"-15,-25-25 16,25-25 15,0 0-31,0 1 16,0-26-16,49 0 0,1 0 15,0-50-15,50 1 16,24-26-16,1 1 0,49-50 16,0 24-16,1-49 15,24 25-15,-25-1 0,1-24 16,-26 50-16,0-26 0,-49 51 16,-25 24-16,-1 1 15,-49 24-15,0 50 0,-50-25 16,0 50-16,-24 0 15,-1 25-15,0 0 0,0 0 16,25 0-16,-25 0 0</inkml:trace>
  <inkml:trace contextRef="#ctx0" brushRef="#br0" timeOffset="-2549">0 4332 0,'0'-50'0,"25"25"0,0 0 16,-25 0-16,25 0 15,-25 0-15,0 0 0,0 0 16,0 50 0,-25 0-16,25 0 15,0 25-15,0 0 0,0 0 16,25 24-16,0-24 15,0 25-15,0-25 0,24-1 16,1 1-16,0-25 0,0 0 16,0-25-16,-1 0 15,1 0-15,-25-25 0,25 0 16,-25-25-16,0 1 16,0-26-16,-25 25 0,25-25 15,-25 26-15,0-1 16,0 0-16,0 0 0,0 25 15,0 50 1,0 0 0,0 0-16,24 0 0,1 0 15,0 25-15,0-26 0,25 1 16,0 0-16,0 0 16,-1-25-16,1 0 0,0 0 15,-25-25-15,25 0 16,-25 0-16,-25 1 0,24-26 15,-24 25-15,0-25 0,-24 0 16,-1 25-16,0-24 16,0 24-16,0 0 0,0 25 15,0-25-15,0 25 16,0 0-16,0 25 0,25 0 16,0 0-16,0-1 15,25-24-15</inkml:trace>
  <inkml:trace contextRef="#ctx0" brushRef="#br0" timeOffset="-2352">1444 4008 0,'0'-25'0,"-24"25"16,24-25-16,0 50 31,24 0-31,-24 0 15,25 0-15,0 0 16,0-1-16,0 26 0,-25-25 16,25 0-16</inkml:trace>
  <inkml:trace contextRef="#ctx0" brushRef="#br0" timeOffset="-2195">1494 3709 0,'-25'-25'0,"0"0"16,1 0-16,-1 25 16,0 25-1,25 0-15,25-25 16,-25 25-16,25 0 16,-1 0-16</inkml:trace>
  <inkml:trace contextRef="#ctx0" brushRef="#br0" timeOffset="-1403">1619 3883 0,'0'25'0,"25"-25"16,0 0 15,0 0-31,-1 0 16,1 0-16,25 0 16,-25 25-16,0-25 0,0 25 15,0 0-15,0 0 16,-25 25-16,0-25 15,0-1-15,-25-24 0,25 25 16,-25-25 0,25-25-16,0 1 15,0-1-15,25 0 16,-25 0-16,25 0 0,-25 0 16,25 0-16,-1 25 15,1 25 1,-25 0-1,25 0-15,0-25 0,0 25 16,25-25-16,-25 25 16,25-25-16,-1 0 0,1 0 15,-25-25-15,25 0 16,0 25-16,-1-50 0,-24 25 16,0 0-16,0 0 0,-25-24 15,0 24-15,0 0 16,-25 0-16,0 0 0,0 0 15,1 25-15,-1 0 16,-25 0-16,25 0 0,0 25 16,0-25-16,0 25 15,0 0-15,25 0 0,0 0 16,25-25-16,0 24 16,0-24-16,0 0 15,0 0-15,0 0 0,0 0 16,0 0-16,-1 0 15,-24-24-15,25 24 0,-25-25 16,25 50 0,-25-1-1,0 1-15,25 25 16,0 0-16,25 0 0,-25 24 0,25 1 16,-1 0-16,1 0 15,-25-26-15,25 26 0,-25 0 16,0-25-16,-25-25 15,0-1-15,0 1 0,-25-25 16,0-25-16,-25 1 16,25-1-16,-25-25 15,1-25-15,24 25 0,-25-24 16,25-1-16,25 0 16,0 25-16,0 1 0,0-1 15,0 25-15,50-25 0,-25 50 16,24-25-16,1 0 15</inkml:trace>
  <inkml:trace contextRef="#ctx0" brushRef="#br0" timeOffset="-1079">3237 3609 0,'-24'-24'15,"-1"-1"1,0 0-16,0 25 0,0-25 15,0 25-15,0-25 0,0 25 16,0 0-16,0 0 16,1 0-16,24 25 15,0 0-15,0 0 16,0 0-16,24 24 16,-24-24-16,25 0 0,25 0 15,-25 25-15,0-25 16,25 0-16,-25 0 0,0-1 15,-1-24-15,1 25 0,-25 0 16,-25-25-16,1 25 16,-1 0-16,-25-25 0,-25 0 15,25 25-15,1-25 16,-1 0-16,25 0 0</inkml:trace>
  <inkml:trace contextRef="#ctx0" brushRef="#br0" timeOffset="-851">2988 3585 0,'25'0'16,"-25"-25"-16,25 25 16,-25 25-1,-25-1 1,25 1-16,-25 0 0,1 25 15,-1 0-15,0 0 16,0-1-16,0 26 0,25-25 16,-25-25-16,25 25 15,0-25-15</inkml:trace>
  <inkml:trace contextRef="#ctx0" brushRef="#br0" timeOffset="607">4209 3336 0,'0'24'0,"-25"-24"16,25 25-16,-25-25 16,25 25-16,25-25 31,25 0-31,-1 0 0,51 0 15,0-25-15,74 25 16,0 0-16,50-25 0,25 25 16,0 0-16,25 0 0,-25 0 15,0 25-15,-50-25 16,-24 25-16,-26 0 0,-24-25 16,-51 25-16,-24-25 15,0 25-15,-75-25 16,0 0-1,0-25-15</inkml:trace>
  <inkml:trace contextRef="#ctx0" brushRef="#br0" timeOffset="1578">6350 746 0,'0'25'0,"0"-50"31,-25 25-31,25-25 16,0 50 15,25 0-31,0 0 15,0-1-15,25 26 16,-25 0-16,24-25 0,-24 25 16,0-25-16,25 0 0,-50-1 15,25 1-15,-50-25 16,25-25 0,-25 1-16,-25-26 15,25 25-15,-24-25 0,24-25 16,-25 26-16,25-26 0,0 0 15,0 0-15,25 1 16,0-26-16,0 25 0,25 1 16,0-1-16,0 25 0,0 0 15,0 1-15,0 49 16,0-25-16,-1 25 0,1 25 16,0-1-16,25 1 15,-25 0-15,0 25 0,0-25 16,0 25-16,0 0 0,0-26 15,-1 26-15,-24-25 16,0 25-16,0-25 0,0 0 16,-24 0-16,-1-25 15,25 25-15,-25-25 0,0 24 16,50-24 0,0 0-1,0 0-15,24 0 0,1 0 16,0 0-16,0 0 0,0 25 15,-26 0-15,1-25 16,0 25-16,-25 0 0,-25 0 16,0 0-16,-24 0 15,-1 0-15,0 0 0,0-25 16,0 25-16,26-25 16,-1 0-16,0 0 0,25-25 15</inkml:trace>
  <inkml:trace contextRef="#ctx0" brushRef="#br0" timeOffset="1927">7371 497 0,'50'-25'16,"-25"0"-16,-25 0 16,25 25-16,-25-25 0,0 0 15,-25 25 1,0 0-16,0 0 0,-25 25 15,25 0-15,0 0 0,1 0 16,-1 0-16,25 24 16,0-24-16,0 0 0,25 0 15,-1 0-15,26 0 0,0-25 16,0 25-16,0-25 16,-1 0-16,1-25 0,0 0 15,-25 0-15,25 25 16,-50-25-16,0 0 0,0-24 15,-25 24-15,-25 0 0,25 25 16,-25-25-16,25 0 16,-24 25-16,24-25 0,0 25 15,25 25 1,25-25 0</inkml:trace>
  <inkml:trace contextRef="#ctx0" brushRef="#br0" timeOffset="2107">7844 372 0,'0'-25'0,"-25"25"15,50 0 17,0 25-17,0 0-15,0 0 16,0 0-16,0 25 15,0-25-15,0-1 0</inkml:trace>
  <inkml:trace contextRef="#ctx0" brushRef="#br0" timeOffset="2269">7894 173 0,'-50'-50'0,"25"25"15,0 25-15,1-25 0,-1 25 16,50 25 15</inkml:trace>
  <inkml:trace contextRef="#ctx0" brushRef="#br0" timeOffset="3030">8168 297 0,'-25'-24'16,"25"-1"-1,25 25-15,0 0 16,0 0-16,25 25 16,-25-25-16,-1 24 0,1 1 15,0-25-15,-25 25 16,25-25-16,-25 25 0,0-50 31,0 0-15,25 0-1,-25 1-15,25 24 16,0-25-16,0 25 16,0 0-16,0 0 15,-1 25 1,1-1-16,0-24 15,0 0-15,0 25 16,0-25-16,25 0 0,-25 0 16,24 0-16,1-25 0,0 25 15,-25-24-15,0-1 16,0 0-16,-25 0 16,0 0-16,0 0 0,-25 25 15,0-25-15,0 0 16,0 25-16,0-25 0,0 25 15,0 0-15,1 0 16,48 0 0,1 0-1,0 0 1,-25 25 0,0 0-1,0 0-15,25 0 16,0 0-16,0 25 0,0-1 15,25 26-15,-1-25 16,1 25-16,25-1 0,-25 1 16,25 0-16,-1 0 0,-24-26 15,0 1-15,0 0 16,-50-25-16,0 0 0,0 0 16,-50-50-1,25 25-15,-25-50 0,0 0 16,1 0-16,24-24 15,-25-1-15,50-25 0,0 1 16,0 24-16,25 0 0,25 1 16,-1 24-16,26 25 15,-25 25-15,25 0 0</inkml:trace>
  <inkml:trace contextRef="#ctx0" brushRef="#br0" timeOffset="4051">7371 3136 0,'0'-25'15,"25"0"-15,-25 1 0,0-1 16,25 25 0,-25 25-1,25-1-15,-25 26 0,25 0 16,0 0-16,-25 0 16,25 0-16,-1-1 0,1 1 15,-25 0-15,25-25 0,-25 0 16,-25-50 15,0-25-31,25 0 0,-24 0 16,-1 1-16,0-26 15,25 0-15,0-24 0,-25-1 16,25 0-16,0 1 16,0 24-16,25 0 0,-25 26 15,25 24-15,-25 0 16,25 25-16,-1 25 0,1 0 15,25 24-15,0 26 0,0 0 16,0-1-16,-1 1 16,1 25-16,0-26 0,0 1 15,0-25-15,-25 25 0,24-50 16,-49 24-16,25-24 16</inkml:trace>
  <inkml:trace contextRef="#ctx0" brushRef="#br0" timeOffset="4368">7794 3311 0,'-49'-25'0,"-1"0"16,0 0-16,25 0 16,0 0-16,25 0 15,0 0-15,25 0 16,0 25-16,25-25 0,0 1 16,-1 24-16,1-25 0,25 25 15,-25-25-15,0 25 16,-1-25-16,-24 25 0,25-25 15,-25 25-15,0-25 16,0 25-16,-25-25 0,25 25 16,-25-25-16,0 0 31,0 50-15,25 0-16,0 0 15,-25 0-15,24 25 0,1-25 16,25 24-16,-25-24 0,0 25 15,0-25-15,0 0 16</inkml:trace>
  <inkml:trace contextRef="#ctx0" brushRef="#br0" timeOffset="4519">8193 2514 0,'-25'-25'0,"0"25"0,25-25 16,-25 25-16,50 0 16,-25 25-1</inkml:trace>
  <inkml:trace contextRef="#ctx0" brushRef="#br0" timeOffset="5251">8342 2638 0,'0'25'16,"25"-25"-16,0 25 15,0-25-15,0 0 0,0 0 16,25 0-16,-1 0 16,1 0-16,25 25 0,-25-25 15,24 25-15,-24 0 0,0 25 16,-25-26-16,0 1 16,0 0-16,0 25 0,-25-25 15,0 0-15,-25-25 16,0 0-1,0 0-15,0-25 0,0 25 16,0-25-16,0-25 16,0 25-16,25-24 0,-24 24 15,24-25-15,0 0 0,0 0 16,24 25-16,-24-24 16,25 24-16,0 0 0,0 0 15,0 25-15,0-25 16,0 25-16,0 0 0,0 0 15,0-25-15,-1 25 0,1 0 16,0-25-16,0 25 16,-25-25-16,0 0 15,0 0 1,0 1-16,0-1 16,0 0-1,25 50 1,-25 0-1,25 24-15,0 1 16,0 0-16,0 0 0,25 24 16,-26-24-16,1 25 0,0-25 15,0 0-15,0-1 16,-25-24-16,0 0 0,0 0 16,0-50-1,0 0 1,0 0-16,-25 0 0,25 1 15,0-1-15,0-25 16,0 25-16,0 0 0,25 25 16,0-25-16,0 25 15,0 0-15,25 0 0,-26 25 16,26 0-16,-25 0 0,25 0 16,-25 0-16,-25 0 15,0-1-15,0 1 0,0 0 16,0 0-16,-25-25 15,-25 25-15,25-25 0,0 0 16,-24 0-16,24-25 0</inkml:trace>
  <inkml:trace contextRef="#ctx0" brushRef="#br0" timeOffset="5604">9836 2489 0,'0'-25'15,"0"50"1,25-25 0,-25 25-16,25 0 0,0-25 15,0 49-15,0-24 0,0 0 16,0 25-16,0-25 16,0 0-16,-1 0 0,1 0 15,0 0-15,0-25 0,0 0 16,0 0-16,0 0 15,0-25-15,0 0 0,-25 0 16,25 0-16,-25-25 16,0 0-16,0 25 0,0-24 15,0 24-15,-25-25 0,25 25 16,-25 0-16,25 0 16,-25 0-16,0 25 15,25 25 1,25 0-1</inkml:trace>
  <inkml:trace contextRef="#ctx0" brushRef="#br0" timeOffset="5905">10758 2389 0,'25'-25'0,"0"25"0,-25-25 16,0 1-16,0-1 15,-25 25 1,0 0 0,0 0-16,0 0 15,25 25 1,0-1-16,0 1 0,25 0 16,0-25-16,0 50 15,25-25-15,-1 0 0,1 25 16,-25-25-16,25-1 0,-25 1 15,0 0-15,-25 0 16,0 0-16,-25-25 0,-50 0 16,25 25-16,-49-25 15,-1 0-15,-24 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7:53.3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332 114 0,'0'-28'15,"-28"0"1,1 28-16,27-27 0,-28 27 16,1 0-16,-1 0 15,0 27-15,1 1 16,-1 0-16,1-1 0,-1 29 15,0-29-15,28 28 16,-27 28-16,27-28 0,0 1 16,0 26-16,27-26 0,1-1 15,0 0-15,-1 0 16,28 1-16,1-29 0,-1 1 16,-28-28-16,29 0 15,-1 0-15,0 0 0,0-28 16,-27 1-16,27-29 0,-27 1 15,-1 0-15,-27 0 16,0-28-16,0 28 0,0-28 16,-27 0-16,-1 0 15,-27 28-15,27 0 0,-27-1 16,0 29-16,27-1 0,1 28 16,-1 0-16,-27 28 15,55-1-15</inkml:trace>
  <inkml:trace contextRef="#ctx0" brushRef="#br0" timeOffset="587">222 832 0,'27'27'0,"-54"1"47,27-1-31,0 1-16,-28 27 0,28-27 15,-28 27-15,1 0 0,27 0 16,-28-27-16,28 27 16,-27-27-16,27 27 0,0-27 15,-28-1-15,28 1 16,0 0-16,28-1 15,-1 1 1,1-28-16,-1 0 16,1 0-16,27 0 0,-27 0 15,27 0-15,0 0 16,28 0-16,-28 0 0,0 0 16,1 0-16,-1 0 0,-27 0 15,-1 0-15,28 0 16,-27 0-16,-56-28 47,28 1-47,-27-1 0,27 0 15,-28 1-15,1-29 16,27 1-16,-28 28 0,0-29 16,28 1-16,-27 0 15,-1 0-15,28 27 0,0-27 16,-28 27-16,28 1 0,0-1 15</inkml:trace>
  <inkml:trace contextRef="#ctx0" brushRef="#br0" timeOffset="929">1298 776 0,'0'28'15,"28"-28"1,0 0-16,-1 0 0,28 0 16,1 0-16,26 0 15,-26 0-15,26 0 0,1 0 16,-28 0-16,1 0 16,-1 0-16,0 0 0,-27 0 15,-1 0-15,1 0 16,-56 0 15</inkml:trace>
  <inkml:trace contextRef="#ctx0" brushRef="#br0" timeOffset="1644">1906 583 0,'-28'0'16,"28"28"46,28-28-46,-1 27-16,1 1 16,0-28-16,-1 27 15,1 1-15,-1-28 0,1 28 16,0-28-16,-1 27 15,28-27-15,-55 28 16,28-28-16,-28 28 16,-28-1-1,1 1-15,-1-28 0,28 27 16,-27 1-16,-1 0 16,0-1-16,1 1 0,-1-1 15,1 1 1</inkml:trace>
  <inkml:trace contextRef="#ctx0" brushRef="#br0" timeOffset="2092">3203 583 0,'0'-28'16,"-27"28"-16,27-27 0,0-1 31,0 56 0,0-1-15,0 1-16,0 27 0,0-27 15,0 27-15,0 0 16,0-27-16,0 27 0,0 0 16,0-27-16,0 0 0,0-1 15,0 1-15,27-1 16</inkml:trace>
  <inkml:trace contextRef="#ctx0" brushRef="#br0" timeOffset="2478">3700 611 0,'-27'0'16,"-1"0"0,0 0-1,28 27-15,-27-27 0,-1 28 16,28-1-16,-27 1 15,27 0-15,-28 27 0,28-27 16,0-1-16,28 1 0,-28 27 16,27-27-16,1-28 15,-1 27-15,1 1 0,0-28 16,-1 0-16,1 0 16,27 0-16,-27-28 0,27 1 15,-27-1-15,-1 0 0,1 1 16,-28-28-16,0 27 15,0-27-15,0 27 0,0 0 16,-28 1-16,1-1 16,-1 28-16,-27 0 0,27 0 15,0 0-15,-27 0 0,28 0 16,-1 28-16</inkml:trace>
  <inkml:trace contextRef="#ctx0" brushRef="#br0" timeOffset="2862">4446 611 0,'27'-28'0,"1"28"0,-56-28 31,1 28-15,-1 28-16,0-28 15,28 28-15,-27-1 0,27 1 16,0-1-16,0 1 16,0 0-16,0-1 0,27 29 15,-27-29-15,28-27 16,0 28-16,27-1 0,-27-27 16,-1 0-16,28 0 0,-27 0 15,0-27-15,-1 27 16,1-28-16,-1 1 0,1-1 15,-28-27-15,0 27 16,0 0-16,-28 1 0,1-1 16,-1 1-16,1-1 0,-1 28 15,0 0-15,-27 0 16,28 0-16,-1 0 16</inkml:trace>
  <inkml:trace contextRef="#ctx0" brushRef="#br0" timeOffset="3126">5329 197 0,'-27'0'0,"27"-28"0,-28 28 16,0 0-1,28 28-15,0 27 16,0-28-16,0 29 0,28-1 16,-28 28-16,28-1 15,-28-26-15,27 26 0,-27-26 16,0-1-16,28 0 16,-28 0-16,0-27 0,0 0 15,0-1-15</inkml:trace>
  <inkml:trace contextRef="#ctx0" brushRef="#br0" timeOffset="3468">5191 749 0,'0'-28'0,"0"0"16,0 1-16,0-1 16,28 1-1,-1 27-15,1 0 16,27 0-16,-27 0 15,-1 0-15,29-28 0,-29 28 16,1 0-16,27 0 16,-27 0-16,-1-28 15,1 28 1,-28-27-16,0-1 16,0 56 15,27-1-31,-27 1 15,0 0-15,0-1 0,0 28 16,28-27-16,-28 27 16,0-27-16,28 0 0,-28-1 15,0 1-15,27-28 16</inkml:trace>
  <inkml:trace contextRef="#ctx0" brushRef="#br0" timeOffset="3599">5688 279 0,'-28'-27'16,"28"-1"-16,0 1 0,-27 27 15,27-28-15</inkml:trace>
  <inkml:trace contextRef="#ctx0" brushRef="#br0" timeOffset="4223">5854 445 0,'-28'0'0,"28"28"15,28-28 1,-28 27-1,0 1-15,27-1 0,1 1 16,-28 27-16,28-27 16,-28-1-16,0 29 0,27-29 15,-27 1-15,0 0 16,0-1 0,28-54-1,-28-1-15,0 0 16,0 1-16,27-1 15,-27-27-15,28 27 0,-28-27 16,28 27-16,-1 1 16,-27-28-16,28 55 0,-1-28 15,1 28-15,0 0 16,-1 0-16,-27 28 16,28-1-16,-28 1 0,27-1 15,-27 29-15,28-29 16,-28 1-16,0-1 0,0 1 15,0 0 1,28-56 15,-28 0-31,27 1 16,-27-1-16,28 1 16,0-1-16,-28 0 0,27 1 15,1 27-15,-1-28 16,1 28-16,0 28 15,-28-1-15,27-27 0,1 56 16,-28-29-16,27 1 16,-27-1-16,28 29 0,-28-29 15,0 1-15,28-28 16,-28 28-16</inkml:trace>
  <inkml:trace contextRef="#ctx0" brushRef="#br0" timeOffset="4655">6986 555 0,'0'28'78,"27"-28"-62,-27 28-16,28-28 0,0 0 16,-1 0-16,1 0 15,-1 0-15,1 0 0,0-28 16,-1 28-16,-27-28 0,28 1 16,-28-1-1,0 1-15,-28-1 16,1 0-16,-1 28 15,0-27-15,1 27 0,-1 0 16,-27 0-16,27 0 0,1 0 16,-1 27-16,28 1 15,-28 27-15,28-27 0,0 27 16,0-27-16,0 27 16,28-28-16,0 29 0,-1-29 15,1 1-15,0-28 0,27 0 16,0 0-16,0 0 15,0 0-15</inkml:trace>
  <inkml:trace contextRef="#ctx0" brushRef="#br0" timeOffset="5004">7759 307 0,'0'-28'15,"0"1"1,0-1-1,-28 28 17,1 28-32,-1-1 0,0-27 15,1 28-15,-1 0 16,0-28-16,1 27 0,27 1 16,0-1-16,0 1 0,0 0 15,27-28-15,1 27 16,27 1-16,-27-1 0,27 1 15,-27 0-15,27-1 0,-27-27 16,-28 28-16,0-1 16,0 1-16,-28-28 15,0 28-15,-27-28 16,0 0-16,0 0 0,27 0 16,-27 0-16,27 0 0,-27 0 15,55-28-15</inkml:trace>
  <inkml:trace contextRef="#ctx0" brushRef="#br0" timeOffset="5226">7676 307 0,'-28'0'16,"1"0"-1,-1 0-15,0 28 16,1-1-16,27 28 15,-28-27-15,28 27 16,0 0-16,-27 1 0,27-1 16,-28 0-16,28-27 15,-28 27-15,28-27 0,0-1 16,-27 1-16,27-1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8:05.1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100 28 0,'0'-25'16,"25"25"30,-25 25-46,0 0 0,25 0 16,0 25-16,0-1 0,0 1 16,-1 0-16,1 25 15,25-1-15,-25 26 0,25-25 16,0-1-16,-25 26 16,24-25-16,1-1 0,-25-24 15,25 25-15,-25-25 0,0 0 16,0-26-16,-1 1 15,-24 0-15,25-25 0,-25-25 32</inkml:trace>
  <inkml:trace contextRef="#ctx0" brushRef="#br0" timeOffset="317">797 78 0,'-25'-25'0,"0"0"15,1 25-15,-1 0 0,25-25 16,0 50 0,25 0-1,-1 0-15,1 0 16,0 24-16,25 1 0,0 25 15,-25 0-15,25-1 16,-1 1-16,-24 0 0,25 24 16,0-24-16,-25 0 0,25-1 15,-26-24-15,1 0 16,0 0-16,0 0 0,0-25 16,-25 0-16,25-1 15</inkml:trace>
  <inkml:trace contextRef="#ctx0" brushRef="#br0" timeOffset="588">25 1223 0,'-25'25'0,"50"0"31,0-25-31,0 0 0,25 25 16,0-25-16,0 0 15,24 25-15,-24-25 0,25 0 16,-1 25-16,26-25 0,-25 25 16,-1-25-16,1 0 15,-25 0-15,25 0 0,-26 0 16,1 0-16,-25 0 15</inkml:trace>
  <inkml:trace contextRef="#ctx0" brushRef="#br0" timeOffset="912">1619 949 0,'0'-25'0,"25"25"0,0 0 16,-25 25 31,-25 0-47,-25 0 15,25 0-15,-25 25 0,1-25 16,-26 25-16,25-1 16,0-24-16,-24 25 0,24 0 15,0-25-15,25 0 16,0 0-16,0-1 0,0 1 15,0 0-15,25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8:09.6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224 1817 0,'0'-24'16,"-25"-1"-16,25 0 16,0 0-16,-25 0 15,25 0-15,25 25 31,-25 25-31,25 25 16,0 0-16,0-1 0,0 26 16,25 25-16,-25-26 15,24 26-15,-24 0 0,25-1 16,-25-24-16,0 0 16,25-1-16,-25-24 0,-1 0 15,1-25-15,-25 0 0</inkml:trace>
  <inkml:trace contextRef="#ctx0" brushRef="#br0" timeOffset="624">199 1942 0,'-50'-75'16,"1"25"-16,-1 1 16,25 24-16,0-25 0,25 25 15,0 0-15,25 0 16,25-25-16,24 1 0,26-1 15,49-25-15,26-24 0,24-1 16,75 0-16,0-24 16,50-1-16,-1 1 0,26-1 15,-1 1-15,1 24 16,-25 25-16,-25 1 0,-1 24 16,-48 0-16,-26 25 0,-50 0 15,0 0-15,-49 1 16,-1 24-16,-49 0 0,-25-25 15,0 25-15,-50 25 16,0-1 0,-25 1-16,25 0 0,0 25 15,0-25-15,0 25 16,25 24-16,-1-24 0,26 25 16,-25 0-16,50-1 0,-25 26 15,0-25-15,24-1 16,-24 1-16,0 0 0,0 0 15,-1-26-15,1 26 16,-25-25-16,0 25 0,0-26 16,0 1-16,-25 0 0,0 0 15,-25 0-15,-25-1 16,0 1-16,-24 25 0,-51-25 16,1-1-16,-51 26 15,-49 0-15,-25 0 0,-25 24 16,-49 1-16,-26-1 0,0 1 15,1 0-15,24-26 16,0 26-16,25-25 0,50-1 16,50 1-16,0-25 15,49 25-15,26-26 0,-1-24 16,26 25-16,24-25 0,25 0 16,-24 0-16,49 0 15,-25 0-15,25-25 0</inkml:trace>
  <inkml:trace contextRef="#ctx0" brushRef="#br0" timeOffset="1128">1096 2067 0,'-25'-25'16,"0"0"-16,0 0 15,25 0-15,25 25 16,0 0 0,0 25-16,0-25 15,-1 50-15,1-25 0,0 24 16,-25-24-16,25 25 15,0 0-15,-25 0 0,25-25 16,-25-1-16,0 1 16,0 0-16,0 0 0,-25-50 31,25-25-31,-25 26 0,0-51 16,25 25-16,-25-25 0,0-24 15,25 24-15,-24-25 16,24 26-16,0-1 0,0 0 15,24 25-15,1 26 0,0 24 16,0 0-16,0 0 16,25 49-16,-25-24 0,25 50 15,-1-25-15,1 0 16,0 24-16,-25 1 0,25-25 16,-25 25-16,0-26 0,-1 1 15,-24-25-15,0 0 16,-24 0-16</inkml:trace>
  <inkml:trace contextRef="#ctx0" brushRef="#br0" timeOffset="1423">1494 2216 0,'-50'-25'0,"25"0"16,-24 0-16,24 0 15,0 0-15,0 1 0,0-1 16,25 0-16,25 0 16,25 0-1,-25 0-15,24 25 0,1-25 16,0 0-16,0 0 0,0 25 15,-25-25-15,24 0 16,-24 25-16,0-24 0,0 24 16,0 0-1,-25-25-15,0 50 16,25-25 0,-25 24-16,25 1 15,0 0-15,0 0 0,-1 0 16,1 0-16,0 25 15,-25-25-15,25 0 0,0 0 16,-25-1-16,0 1 0,0 0 16</inkml:trace>
  <inkml:trace contextRef="#ctx0" brushRef="#br0" timeOffset="1536">1718 1718 0,'0'-25'0,"-25"-25"0,25 25 15,0 0-15</inkml:trace>
  <inkml:trace contextRef="#ctx0" brushRef="#br0" timeOffset="1879">1843 1693 0,'25'0'15,"-25"-25"16,25 0-31,-1 25 16,1 0-16,0 0 16,0 0-16,25 25 0,-25-25 15,25 25-15,-25 0 16,-1 0-16,1 0 0,0 24 16,-25-24-16,-25 0 15,25 0-15,-25-25 16,1 0-16,-1 0 0,0 0 15,0-25-15,25 0 0,-25 0 16,25 1-16,-25-26 16,25 25-16,0-25 0,25 0 15,0 25-15,-25 0 16,25 1-16,0-1 0,0 0 16,-1 25-16,-24 25 15,0 0 1</inkml:trace>
  <inkml:trace contextRef="#ctx0" brushRef="#br0" timeOffset="2532">2291 1319 0,'0'-24'16,"-25"24"-16,0-25 15,0 25-15,25 25 16,25 24 0,0-24-16,25 50 15,-25-25-15,25 24 0,-1 1 16,1 0-16,0 0 0,0 24 16,0-24-16,-1 0 15,1-1-15,-25-24 0,0 0 16,0 0-16,0-25 15,0 0-15,-50-50 16,0-25-16,0 25 16,0-25-16,-25-25 15,0 1-15,1-1 0,-1 0 16,25 1-16,0-1 16,0 0-16,25 25 0,0 1 15,0-1-15,25 0 0,25 25 16,-25 25-16,25 0 15,-26 0-15,26 25 0,-25 0 16,0 0-16,-25 0 0,0 24 16,0-24-16,-25 25 15,0-25-15,-25 0 0,26 25 16,-26-50-16,25 25 16,0-25-16,0-25 0,0 0 15,25 0-15,-25 0 0,25-25 16,0 0-16,25 1 15,-25-1-15,25 0 0,-25 0 16,25 0-16,-25 26 16,25-1-16,0 25 15,0 0-15,0 0 0,24 49 16,-24-24 0,0 0-16,25 25 0,-25-25 15,25 25-15,-25-25 16,0 24-16,-1-24 0,1 0 15,0 0-15,-25 0 0,25 0 16</inkml:trace>
  <inkml:trace contextRef="#ctx0" brushRef="#br0" timeOffset="2945">3362 1469 0,'25'0'0,"0"-25"16,-1 0-16,-24 0 15,0 0-15,-24 0 16,-1 0-16,0 25 16,0-24-16,-25 24 0,25 0 15,-25 0-15,25 0 16,-24 0-16,24 24 0,0 1 16,25 0-16,-25 0 15,25 0-15,25 25 0,0-25 16,0 0-16,0 0 0,24-1 15,-24 1-15,25-25 16,0 0-16,-25 0 0,0 0 16,0 0-16,-1-25 15,1 25-15,-25-24 0,0-1 16,0-25-16,0 25 0,0 0 16,0 0-16,0 0 15,0 0-15,25 25 31,-25 25-31,25 0 0,0 0 16,-25 0-16,25 0 0,0 0 16,-25 0-16,25 0 15,0-1-15</inkml:trace>
  <inkml:trace contextRef="#ctx0" brushRef="#br0" timeOffset="3511">3661 1394 0,'-25'-25'0,"25"0"15,-25 0-15,25 1 0,-25-1 16,50 25 0,-25 25-1,25-1-15,0 1 16,-1 0-16,1 0 16,0 0-16,-25 0 0,25-25 15,-25 25-15,-25-50 31,0 0-31,25 0 16,-25 0-16,25-25 16,0 26-16,0-1 0,0-25 15,0 25-15,25 0 16,0 25-16,0 0 16,0 25-16,-25 0 0,25 0 15,0 25-15,0-26 16,0 1-16,0 25 0,-1-25 15,1 0-15,0-25 0,0 0 16,0 0-16,0-25 16,0 25-16,25-25 0,-25-25 15,0 1-15,24-1 16,-24 0-16,0 0 0,0 25 16,-25-25-16,0 26 15,0-1-15,0 0 0,0 0 16,-25 25-16,-25 0 0,25 0 15,1 25-15,-26-25 16,25 25-16,0 0 0,0-1 16,25 1-16,0 25 0,0-25 15,25 25-15,0-25 16,0 0-16,25 0 0,-1-1 16,26-24-16,-25 0 15,0 0-15,-1-24 0,-24-1 16,0 0-16,0 0 15</inkml:trace>
  <inkml:trace contextRef="#ctx0" brushRef="#br0" timeOffset="5114">4408 1643 0,'25'0'16,"-25"-25"-1,24 25 1,-24-25-1,25 25 1,-50 0 15,1 0-15,-1 0 0,25 25-16,-25-25 15,0 25-15,0 0 0,0 0 16,25 0-16,-25 0 0,25 0 15,0 0-15,0 24 16,0-24-16,0 0 0,25 0 16,0 0-16,0 0 0,0 0 15,25-25-15,-26 0 16,26 0-16,-25 0 0,25 0 16,-25-25-16,25 0 15,-25 0-15,-1 0 0,1 0 16,0 0-16,-25 0 0,0-24 15,-25 24-15,0 0 16,1 0-16,-1 0 0,0 0 16,0 0-16,-25 0 15,25 25-15,0-25 0,0 25 16,0 0-16,1 0 0,-1 0 16,25 25-1</inkml:trace>
  <inkml:trace contextRef="#ctx0" brushRef="#br0" timeOffset="6486">4184 2614 0,'-25'-25'16,"25"1"0,0-1-1,-25 25-15,25-25 16,-25 50 0,25 0-1,0 24-15,0-24 16,0 0-16,25 25 15,-25-25-15,25 25 0,0-25 16,24-1-16,-24 1 16,25-25-16,-25 25 0,25-25 15,-25 0-15,24 0 16,-24-25-16,-25 0 0,25 25 16,-25-49-16,0 24 0,0 0 15,0 0-15,0 0 16,-25 0-16,25 0 0,-25 0 15,25 0-15,-24 25 0,24 25 32,0 0-32,0 0 15,24 0-15,1 0 16,25 0-16,-25-25 0,25 0 16,0 0-16,-1 0 0,1-25 15,0 25-15,0-25 16,-25 0-16,0-25 0,0 25 15,-25 1-15,0-26 16,-25 25-16,0-25 0,-25 25 16,0 0-16,0 25 0,1-25 15,-1 25-15,25 0 16,0 0-16,0 0 0,0 25 16,50 0-1</inkml:trace>
  <inkml:trace contextRef="#ctx0" brushRef="#br0" timeOffset="6684">4931 2415 0,'0'-25'16,"24"25"15,1 25-31,0 0 15,0 0-15,0 0 0,0 0 16,25 0-16,-25 0 0,-25-1 16,25 1-16,-1 0 15</inkml:trace>
  <inkml:trace contextRef="#ctx0" brushRef="#br0" timeOffset="6836">4955 2191 0,'-24'-25'16,"-1"0"-16,0 25 0,25 25 31</inkml:trace>
  <inkml:trace contextRef="#ctx0" brushRef="#br0" timeOffset="7669">5155 2340 0,'0'25'0,"0"-50"15,0 1 1,0-1-16,25 25 16,-1 0-16,1 0 15,0 0 1,0 25-16,0-25 0,0 24 15,0 1-15,-25 0 0,25 0 16,-25 0 0,0-50 15,0 0-15,0-25-16,0 26 15,25-1-15,0-25 0,0 25 16,-1 0-16,1 0 0,0 25 15,0 25 1,0 0-16,-25 25 16,25-25-16,-25 0 0,25-1 15,0 1-15,0 0 16,0-25-16,-1 0 16,26 0-16,-25-25 15,0 0-15,0-24 0,0 24 16,0-25-16,-25 0 0,25 0 15,-25 25-15,0-24 16,-25 24-16,0 0 0,0 25 16,0 0-16,0 0 15,0 0-15,-25 0 0,26 25 16,-1-25-16,0 25 0,25 0 16,0-1-16,0 1 15,0 0-15,25 0 0,-25 0 16,25 0-16,-1-25 15,1 0-15,0 25 0,0-25 16,0-25 0,-25 0-16,25 0 15,-25 0-15,0 0 16,0 0 0,25 25-16,0 25 15,0 0-15,0 0 0,-1 25 16,26 0-16,-25 0 15,25-1-15,-25 1 0,25 0 16,-25 0-16,-1-25 16,-24 24-16,0-24 0,-24 0 15,-1-25 1,-25 0-16,25 0 0,-25-25 16,0 0-16,25 1 0,-24-1 15,24-25-15,25 25 16,0-25-16,0 25 0,0-25 15,25 26-15,0-26 0,-1 25 16,1-25-16,25 25 16</inkml:trace>
  <inkml:trace contextRef="#ctx0" brushRef="#br0" timeOffset="7951">6325 1867 0,'0'-25'16,"0"0"-16,0 1 0,-25-1 15,0 25-15,0 0 0,25-25 16,-49 25-16,24 0 16,0 25-16,0-25 0,25 25 15,0-1-15,0 1 16,25 0-16,25 0 16,-26-25-16,26 25 0,0 0 15,25-25-15,-25 25 16,-1-25-16,1 25 0,0 0 15,-25-25-15,-25 25 16,0 0-16,0-1 0,-25 1 16,-25 0-16,0 0 15,-24 0-15,-1-25 0,0 25 16</inkml:trace>
  <inkml:trace contextRef="#ctx0" brushRef="#br0" timeOffset="8833">4532 1643 0,'0'25'16,"-25"-25"0,50 0 15,0 0-16,0 0-15,25-25 0,0 25 16,24-25-16,26 0 0,24 0 16,26-24-16,49-1 15,25 0-15,25-25 0,50 1 16,25-1-16,24-25 0,26 1 16,-26-1-16,26 1 15,-25 24-15,-26-25 0,-24 25 16,-25 1-16,-50 24 0,-49-25 15,-26 25-15,-25 26 16,-49-1-16,-25 0 0,-50 0 16,0 0-16,-50 25 15,0 0-15,1 0 0,-1 0 16,-25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8:26.1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3072 3440 0,'-25'-25'0,"1"25"0,-1 0 16,0 0-16,50 0 16,0-25-1,24 25-15,1-25 0,50 0 16,-1-24-16,1 24 16,49-25-16,-24 25 0,24-25 15,-24 25-15,-26-24 0,-24 24 16,0 25-16,-25-25 15,-50 0-15</inkml:trace>
  <inkml:trace contextRef="#ctx0" brushRef="#br0" timeOffset="228">3969 2892 0,'-25'-25'0,"0"25"16,0 0-1,25-25-15,25 25 16,25 0 0,0 0-16,-1 0 0,26 25 15,0 0-15,0 0 0,-1 0 16,-24 0-16,0 25 16,0-25-16,-50 24 0,0 1 15,-25 0-15,-25 0 16,-25-25-16,25 25 0</inkml:trace>
  <inkml:trace contextRef="#ctx0" brushRef="#br0" timeOffset="-1378">2300 3863 0,'-25'0'16,"25"-25"-16,-24 25 16,24 25-16,-25-25 15,25 25 1,25 0-1,-1 0-15,-24 0 0,25 0 16,0 25-16,0-1 0,0 1 16,0 25-16,25 0 15,-25-1-15,0 1 0,24 25 16,-24-1-16,25 1 16,0 0-16,0 24 0,-1-24 15,1 24-15,0 1 0,-25-1 16,25 1-16,0-26 15,-1 26-15,-24-26 0,25 1 16,0 0-16,0-1 16,0-24-16,-1 0 0,-24-26 15,25 26-15,-25-50 0,0 0 16,-25 0-16,25 0 16,-25-50-1,0 0 1,-25 0-16,25 0 15,0 0-15</inkml:trace>
  <inkml:trace contextRef="#ctx0" brushRef="#br0" timeOffset="-864">4168 6503 0,'-25'0'16,"0"25"-16,0-25 0,25-25 31,25 0-15,0 25-16,0-25 15,25 25-15,0-25 16,24 0-16,1 0 0,25 1 16,24-1-16,1 0 15,-1 0-15,1-25 0,-1 25 16,1 0-16,-26 0 0,1 0 16,-50 1-16,24-1 15,-49 0-15,0 25 0,-25-25 16,-25 25-1,25-25-15,-25 25 16</inkml:trace>
  <inkml:trace contextRef="#ctx0" brushRef="#br0" timeOffset="-558">5961 5706 0,'-75'0'0,"25"0"16,26-25-16,-1 25 16,0-25-16,50 0 15,0 25 1,24 0-16,-24 0 0,25 25 15,-25-25-15,25 25 0,-25 0 16,24 0-16,-24 0 16,-25 25-16,25 0 0,-25-26 15,0 26-15,0 0 0,-25 0 16,0-25-16,-24 0 16,-1 0-16</inkml:trace>
  <inkml:trace contextRef="#ctx0" brushRef="#br0" timeOffset="1974">4965 2046 0,'-25'-25'0,"25"0"0,-25 0 16,25 0-16,-25 25 15,25-25-15,0 50 16,0 0-16,25 0 15,0 25-15,25-1 16,-25 26-16,24 25 16,1-1-16,25 1 0,0-1 0,-26 26 15,26-25-15,0-1 16,-25 1-16,24-25 0,1 24 16,-25-49-16,0 25 15,0-26-15,-1-24 0,-24 0 16,0 0-16,0-25 15,0-25 1,-25 0-16,25 0 0,0 1 16,25-26-16,-1 25 15,1-25-15,25 0 0,24 0 16,51 1-16,-1-1 0,51 0 16,24-25-16,50 1 15,24-1-15,51-25 0,25 1 16,24-1-16,50-24 15,-24 24-15,24-25 0,-25 26 16,-24-1-16,-26 1 0,-74 24 16,-25 0-16,-75 0 15,-25 26-15,-74 24 0,-25-25 16,-26 25-16,-49-25 16,0 25-16,-24 0 15,-1 1-15,0-1 0,25 0 16,-25 25-1,25-25-15,0 0 16,-25 25 0,0 0-1,0-25-15,0 25 0,-25-25 16,1 0-16,-1 0 16,0 0-16,-25 1 0,26-51 15,-26 25-15,25-25 0,-25 1 16,25-1-16,-24-25 15,24 1-15,0 24 0,-25 0 16,26 1-16,-26-1 16,0 25-16,25 25 0,-24-25 15,-1 50-15,0-25 16,26 1-16,-26 24 0,25 0 16,-25 0-16,1 0 0,-1 0 15,0 0-15,-49 24 16,-26 26-16,-24-25 0,-25 25 15,-25 25-15,-50-1 0,-25 1 16,-25 25-16,0-1 16,-24 1-16,-1 0 0,25-1 15,-24 1-15,49-1 16,0-24-16,50 0 0,25-25 16,25-1-16,25 1 15,49 0-15,25-25 0,26 25 16,-1-25-16,25-1 0,25 1 15,-25 0-15,26 0 16,-1 0-16,0 0 0,-25 0 16,25 0-16,0-25 0,0 25 15,0-25-15,0 25 16,1-25-16,-1 0 0,50 0 47</inkml:trace>
  <inkml:trace contextRef="#ctx0" brushRef="#br0" timeOffset="2664">6036 2593 0,'25'-25'16,"-1"1"-16,-24-1 15,25-25-15,-25 25 0,0-25 16,-25 0-16,25 25 16,-24-24-16,24 24 0,0-25 15,-25 50-15,25-25 0,0 50 16,25-25 0,-1 50-16,1 0 0,0-26 15,25 51-15,-25-25 0,25 0 16,0 24-16,-1-24 15,1-25-15,0 25 0,0-25 16,0 0-16,-26-25 16,1 0-16,0 0 0,0 0 15,0-25-15,-25 0 0,0-25 16,25 0-16,-25 1 16,0-26-16,0 25 0,0-25 15,25 26-15,-25 24 16,0-25-16,25 25 0,0 25 15,0 0-15,0 25 0,24 0 16,-24 0-16,25 0 16,0-1-16,0 1 0,24 0 15,-24 0-15,0-25 16,0 0-16,0-25 0,-26 0 16,1 0-16,-25-24 15,0-1-15,0 0 0,-25 0 16,-24-24-16,24 24 0,-25-25 15,0 25-15,0 25 16,1-24-16,-1 24 0,0 25 16,25 0-16,25 25 15,0-1-15</inkml:trace>
  <inkml:trace contextRef="#ctx0" brushRef="#br0" timeOffset="3302">7804 1946 0,'-25'-25'0,"25"0"0,-25 0 16,25 0-16,0 0 0,0 1 16,0-1-16,25 25 15,0 0-15,-25 25 16,25-1-16,-1 26 15,1-25-15,0 25 0,0 0 16,-25 0-16,25-1 0,0-24 16,-25 25-16,0-25 15,0 0-15,-25-50 16,0 0 0,-25-25-16,25 25 15,-24-24-15,24-1 0,-25-25 16,25 25-16,0-24 15,0 24-15,0-25 0,25 25 16,0-25-16,0 26 0,25 24 16,-25-25-16,50 25 15,-25 25-15,0-25 0,25 25 16,-1 0-16,1 25 16,0-25-16,0 25 0,-25 0 15,25 0-15,-25 0 16,-25 24-16,0-24 0,-25 0 15,0 25-15,0-25 0,0 0 16,-25 0-16,25 0 16,0 0-16,25 0 15,25-1 1,0-24-16,25 0 16,-25 25-16,50-25 0,-26 25 15,-24-25-15,25 25 16,0 0-16,-25 0 0,-25 0 15,0 0-15,0 0 0,0 0 16,-25-1-16,0-24 16,0 25-16,0-25 0,-25 25 15,25-25-15,1-25 16</inkml:trace>
  <inkml:trace contextRef="#ctx0" brushRef="#br0" timeOffset="3649">8501 1746 0,'0'-25'0,"25"0"0,-25 0 16,-25 0-1,0 25-15,0 0 16,0 25 0,0 0-1,25 0-15,0 0 0,0 0 16,25 0-16,0-1 0,0 1 15,0 0-15,25-25 16,-25 25-16,24-25 0,1 0 16,0-25-16,0 0 0,-25 0 15,0 1-15,0-1 16,-25 0-16,0-25 0,0 25 16,-25 0-16,0 0 15,-25 0-15,25 0 0,-25 25 16,0 0-16,26 0 15,-1 0-15,0 0 0,0 0 16,25 25-16,25-25 16,-25 25-16</inkml:trace>
  <inkml:trace contextRef="#ctx0" brushRef="#br0" timeOffset="3811">8850 1547 0,'0'-24'16,"-25"-1"-1,50 25 17,-1 0-32,-24 25 0,25-1 15,0 1-15,0 25 0,-25-25 16,25 0-16,0 0 16</inkml:trace>
  <inkml:trace contextRef="#ctx0" brushRef="#br0" timeOffset="3979">8825 1274 0,'-25'-25'0,"0"0"16,50 50 15,0 0-31</inkml:trace>
  <inkml:trace contextRef="#ctx0" brushRef="#br0" timeOffset="4730">9099 1423 0,'-25'-25'16,"25"0"-1,25 25 1,-1 0-1,1 25-15,0 0 16,0 0-16,0-25 16,-25 25-16,25-25 15,0 0-15,0 25 0,0-25 16,0 0-16,0-25 16,-1 25-16,1 0 15,0-25-15,0 25 0,0 0 16,0-25-16,0 25 15,0-25 1,-25 0 0,-25 25-1,50 25 17,0-25-17,0 0-15,-1 0 0,26 0 16,-25 0-16,25 0 15,-25-25-15,0 25 0,25-25 16,-26 0-16,1 0 0,-25 1 16,25 24-16,-25-25 15,0 0-15,-25 0 16,0 25-16,-24 0 16,24 0-16,-25 0 0,25 25 15,0-25-15,0 0 0,0 25 16,25 0-16,25-25 15,0 24-15,0-24 0,25 25 16,0 0-16,-1 0 16,1 0-16,0 0 0,0 0 15,0 25-15,-25-25 0,24 24 16,-24-24-16,0 25 16,0 0-16,25 0 0,-25 0 15,0-26-15,0 26 16,-1-25-16,-24 0 0,0 0 15,-24 0-15,-26-25 0,0 0 16,-25 0-16,1-25 16,-1-25-16,25 25 0,0-25 15,25 1-15,25-26 16,50 0-16,0 0 0,25 1 16,-1 24-16,26 0 0,-25 0 15,24 25-15,-24 25 16,-25 0-16,-50 50 0</inkml:trace>
  <inkml:trace contextRef="#ctx0" brushRef="#br0" timeOffset="5407">6957 5108 0,'-25'-24'15,"25"-1"-15,0-25 16,0 25-16,0 0 16,0 0-16,25 25 15,0 0-15,0 25 0,25 0 16,-25 25-16,24 24 16,1 1-16,0 25 0,25 24 15,-1 1-15,-24-1 0,25 1 16,0-26-16,-1 1 15,1 0-15,0-26 0,-26 1 16,1-50-16,0 25 16,-25-25-16,0-25 0,-25-25 15</inkml:trace>
  <inkml:trace contextRef="#ctx0" brushRef="#br0" timeOffset="6247">6907 5009 0,'-99'-25'16,"24"0"-16,25-25 0,25 25 15,25 0-15,25-24 16,25 24-16,25-25 0,24 0 16,51-25-16,24 26 15,50-26-15,25-25 0,50 1 16,50-51-16,49 26 0,50-26 15,25 1-15,50-25 16,25 24-16,-25 1 0,0 24 16,0 1-16,-50 24 0,-50 1 15,-49 24-15,-50 0 16,-75 0-16,-25 1 0,-75 24 16,-24-25-16,-75 25 15,-26 1-15,-24 24 0,-24-25 16,-26 25-16,0 25 0,0-25 15,25 25-15,-25 0 16,26 25-16,24 25 0,-25-25 16,25 25-16,0 24 15,25 1-15,-25 25 0,24-1 16,1 1-16,0 24 0,0 1 16,0-1-16,0 1 15,0 24-15,0-24 0,25 24 16,-26 1-16,1-26 15,25 25-15,-25-24 0,25 0 16,-25-1-16,0-24 0,24-1 16,-24 1-16,0-25 15,0-1-15,-25-24 0,0 0 16,0-25-16,-50 0 16,1 0-16,-26-25 0,-25 0 15,-49 24-15,-25-24 0,-51 0 16,-24 0-16,-49 25 15,-51 0-15,-25 0 0,-24 25 16,-50 25-16,24-1 16,-24 1-16,25 0 0,24 24 15,51-24-15,-1 0 0,75 24 16,0-24-16,50-25 16,50 25-16,24-26 0,26 1 15,24 0-15,26 0 16,-1-25-16,50 0 0,-25-25 15,50 25-15,-25-25 0,25-25 79,0 0-48,0 0-31,0 0 15,0 0 1</inkml:trace>
  <inkml:trace contextRef="#ctx0" brushRef="#br0" timeOffset="6967">7804 5133 0,'0'-25'16,"0"1"-1,0-1-15,25 0 16,-1 0-16,1 0 16,-25 0-16,25 25 15,0 25-15,-25 0 16,25 25-16,0-1 0,0 26 15,25-25-15,-25 25 16,24-1-16,1 1 0,0 0 16,0-25-16,0-1 15,-1-24-15,1 0 0,-25-25 16,25 0-16,-25 0 16,-25-25-16,25-24 0,-25-1 15,0-25-15,0 25 0,0-25 16,0 1-16,-25-1 15,25 25-15,-25 0 0,25 1 16,0 24-16,25 25 16,0 25-1,0 24-15,24-24 0,-24 25 16,25-25-16,0 0 16,0 25-16,24-25 0,-24-25 15,0 0-15,25 0 0,-25 0 16,24-25-16,-24-25 15,-25 25-15,25-25 0,-50 0 16,0-24-16,0 24 16,-25-25-16,-25 1 0,0-1 15,-24 25-15,-1 0 0,0 0 16,0 1-16,1 24 16,24 25-16,-25 0 0,25 0 15,26 25-15,-26 24 16</inkml:trace>
  <inkml:trace contextRef="#ctx0" brushRef="#br0" timeOffset="7879">9995 4710 0,'-25'-25'0,"25"0"16,0 0-16,0 0 15,0 1-15,0 48 31,0 26-31,0-25 16,0 25-16,0 0 16,0 0-16,0 24 0,0-24 15,25-25-15,-25 25 0,0-25 16,0 0-16,25-25 16,-25-25-1,0 0-15,0 0 16,-25-25-16,25 0 0,-25-24 15,-25 24-15,25-25 0,1 0 16,-1-24-16,0 24 16,0 0-16,25 26 0,0-1 15,25 0-15,0 25 16,0 25-16,24 0 0,1 25 16,0 0-16,0 25 0,24-1 15,-24 1-15,0 0 16,0 25-16,0-25 0,-1-1 15,1 1-15,-25 0 16,0 0-16</inkml:trace>
  <inkml:trace contextRef="#ctx0" brushRef="#br0" timeOffset="8215">10020 4735 0,'-50'0'16,"25"-25"-16,0 0 0,25 0 15,25 0 1,25 0-16,0 1 0,25 24 16,-1-25-16,1 25 15,0-25-15,24 25 0,-24-25 16,-25 25-16,25-25 0,-26 25 16,-24-25-16,0 25 15,-25-25-15,0 0 31,25 50-15,0 0 0,0 0-1,0 0-15,0 0 0,0 25 16,-1-26-16,1 1 16,-25 0-16,0 25 0,25-25 15,-25 0-15</inkml:trace>
  <inkml:trace contextRef="#ctx0" brushRef="#br0" timeOffset="8371">10692 4237 0,'-25'-25'16,"1"0"-16,-1 0 0,0 25 15,25-25-15,0 0 16,25 25-16,0 0 15,-1 0-15,1 0 0</inkml:trace>
  <inkml:trace contextRef="#ctx0" brushRef="#br0" timeOffset="8700">10842 4212 0,'25'0'31,"0"0"-31,-1 0 0,26 0 15,0 25-15,25-25 0,-25 25 16,24 0-16,1 25 16,-25-26-16,0 26 0,-1-25 15,1 25-15,-25-25 16,-25 25-16,0-25 0,0-1 16,-25-24-16,0 25 0,-25-25 15,26 0-15,-1-25 16,0 1-16,0-1 0,25 0 15,0-25-15,0 0 16,0 0-16,50 1 0,-25-1 16,-1 0-16,26 0 0,-25 25 15,0-25-15,0 50 16,0-25-16,0 25 0,-25 25 16</inkml:trace>
  <inkml:trace contextRef="#ctx0" brushRef="#br0" timeOffset="9174">11788 4063 0,'-25'-25'16,"0"0"-16,0 0 0,-25-25 16,50 25-16,-24-25 15,24 25-15,0 1 0,0-1 16,24 25-1,1 25-15,0-1 0,0 26 16,25-25-16,0 50 0,-25-25 16,25 24-16,-26 1 15,26 0-15,-25-25 0,0-1 16,0 1-16,0 0 16,0-25-16,-25 0 0,25 0 15,-50-25 1,0-25-16,0 0 15,0 0-15,0 0 0,0-25 16,0 25-16,25-24 16,-25-1-16,25 0 0,0 25 15,25-25-15,0 25 0,0 0 16,25 1-16,0 24 16,-25 0-16,24 24 0,1 1 15,-25 0-15,0 0 0,0 25 16,-25 0-16,0-25 15,-25 25-15,0-26 0,0 26 16,0-25-16,-24 0 16,24-25-16,0 0 0,0 0 15,0 0-15,0-25 16,25 0-16</inkml:trace>
  <inkml:trace contextRef="#ctx0" brushRef="#br0" timeOffset="9488">12386 4013 0,'0'-25'0,"-25"25"32,25 25-17,25 0 1,0 24-16,-1-24 16,1 0-16,25 25 0,0 0 15,-25-25-15,25 0 16,-1 0-16,-24 0 0,25-25 15,-25 0-15,0-25 16,25 25-16,-25-25 0,-25-25 16,25 25-16,-25-25 0,0 0 15,0 1-15,-25-1 16,0 0-16,0 25 0,0-25 16,0 50-16,-25-25 15,25 25-15,0 0 0,1 25 16,-1 0-16,25 0 0</inkml:trace>
  <inkml:trace contextRef="#ctx0" brushRef="#br0" timeOffset="9768">13033 3938 0,'25'-25'0,"0"25"16,0-25-16,0-25 15,0 26-15,-25-1 0,25-25 16,-25 25-16,0 0 15,24-25-15,-24 25 0,-24 0 16,-1 25-16,-25 0 16,25 25-16,0 0 15,0 25-15,0-25 0,25 25 16,0 0-16,25 24 16,25-24-16,0 0 0,0 0 15,24-1-15,-24 1 0,0-25 16,0 0-16,-25 0 15,-1-25-15,-48 25 0,-1-25 16,-50 0-16,-50 25 16,-24-25-16</inkml:trace>
  <inkml:trace contextRef="#ctx0" brushRef="#br0" timeOffset="25181">358 3091 0,'25'-24'16,"-25"-1"-1,0 0-15,-25 0 0,25 0 16,0 0-16,0 0 15,-25 0-15,0 0 16,0 25-16,0 0 16,0 25-16,1 0 15,-26 0-15,25 25 0,-25 0 16,25-1-16,0 26 16,0-25-16,25 0 0,0 0 15,25-1-15,0 1 0,0-25 16,0 0-16,25-25 15,0 0-15,-1 0 0,1-25 16,-25-25-16,25 25 16,-25-49-16,25 24 0,-50-25 15,0 0-15,0-24 0,0-1 16,-25 25-16,0-24 16,25 24-16,-25 25 0,0 1 15,25-1-15,0 75 16,0 24-1,0 26-15,25 0 0,-25 0 16,25-1-16,0 26 16,0-25-16,0-1 0,-1 1 15,26 0-15,-25-25 16,0-1-16,0 1 0</inkml:trace>
  <inkml:trace contextRef="#ctx0" brushRef="#br0" timeOffset="25535">781 3067 0,'-25'-25'16,"1"25"-16,-1 0 15,50 0 1,-1 0 0,1 0-16,0-25 0,25 25 15,0 0-15,0-25 16,-1 25-16,-24-25 0,25 25 15,-25-25-15,0 0 16,-25 0-16,0 0 16,-25 0-16,0 0 0,-25 1 15,25-1-15,-24 25 16,-1-25-16,25 25 0,-25 0 16,25 0-16,0 25 15,25 0-15,0-1 0,0 26 16,0-25-16,25 25 15,0-25-15,25 25 0,-25-25 16,25 24-16,-1-24 0,26-25 16,-25 0-16,25 0 15,-26 0-15</inkml:trace>
  <inkml:trace contextRef="#ctx0" brushRef="#br0" timeOffset="25938">1379 2817 0,'-25'-74'0,"0"24"0,0-25 16,0 25-16,0 1 0,1 24 15,-1 0-15,50 50 16,-25 0 0,24 24-16,1 26 15,0 0-15,0 0 0,0 24 16,25 1-16,-25-25 16,0 24-16,24-24 0,-24 0 15,-25-1-15,25-24 0,0 0 16,-25 0-16,0-25 15,-25-50 1,0 0-16,-24 0 16,24-50-16,-25 25 0,25-24 15,0-1-15,25 0 0,0 25 16,0-24-16,25 24 16,0 25-16,25-25 0,-1 25 15,1 25-15,0 0 0,0 25 16,0 0-16,0-25 15,-26 25-15,-24 25 0,0-25 16,0 0-16,-24 0 16,-26-1-16,25-24 0,-25 25 15,0-25-15,0 0 16,25 0-16,-24 0 0,24-25 16</inkml:trace>
  <inkml:trace contextRef="#ctx0" brushRef="#br0" timeOffset="26104">2002 2917 0,'24'0'16,"1"0"-16,0 0 16,0 0-16,-25-25 0,25 25 15,0 0 1</inkml:trace>
  <inkml:trace contextRef="#ctx0" brushRef="#br0" timeOffset="26653">34 4112 0,'-25'0'46,"25"-25"-46,0 1 16,0-1 0,25 0-16,25 0 15,25 0-15,24-25 0,1 0 16,49 1-16,1-26 16,-1 25-16,26 0 0,-1 0 15,-25 1-15,-24-1 0,-26 25 16,1 0-16,-25 0 15,-25 25-15,-50-25 0,-50 25 32,25 0-32,-25 25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9:01.4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25 448 0,'0'-25'31,"0"0"-15,-25 25 0,25-25 15,50 0-15,-25 25-1,25-24-15,24-1 16,-24 0-16,25 0 0,25 0 15,-26 0-15,1-25 16,0 25-16,-26 0 0,1 1 16,0-1-16,-25 25 0,0-25 15,0 25-15,-25-25 16</inkml:trace>
  <inkml:trace contextRef="#ctx0" brushRef="#br0" timeOffset="320">274 473 0,'-25'25'0,"0"-25"16,25 25-16,25-25 31,0-25-16,0 25-15,0 0 16,25-25-16,0 25 0,-1-25 16,26 25-16,-25-25 15,25 0-15,-26 25 0,1-25 16,0 0-16,0 25 0,0-24 16,-26 24-16,1-25 15,0 25-15,-25-25 16,-25 25-1,0 25-15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39:14.5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126 200 0,'-25'0'31,"0"-25"0,25 0 0,25 25-31,-25-24 16,25 24-16,-25-25 0,0 0 16,24 25-16,-24-25 15,0 0 1,-24 25-16,-1-25 15,0 25 1,0 0-16,0 0 16,0 0-1,25 25 63,0 0-62,0 0 0,0 0-16,0 24 0,0-24 15,25 0-15,0 25 0,-25-25 16,25 25-16,0-25 16,0 0-16,-25-1 0,24 1 15,-24 0-15,25-25 16,-25 25-16,25-25 0,-25 25 15,25-25-15,-25 25 0,25 0 32,-25 0-17,25-25-15,-25 25 16,25-25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03.2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249 31 0,'0'-27'16,"28"27"15,-28 27 32,0 1-32,0 0-31,0-1 0,27 1 16,-27-1-16,0 29 15,28-1-15,-28 0 0,0 28 16,27-28-16,-27 28 0,0-28 16,0 28-16,0-28 15,0 28-15,0-28 0,0 0 16,0 1-16,28-1 15,-28-28-15,0 29 0,0-29 16,28 1-16,-28 0 0,0-1 16,0 1-16,27-1 15,-27 1-15,0 0 32,0-1-17,0-54 32,-27-1-31,27 0-16</inkml:trace>
  <inkml:trace contextRef="#ctx0" brushRef="#br0" timeOffset="300">28 1136 0,'-28'0'15,"28"27"17,28-27-32,0 28 15,-1-28-15,1 0 16,-1 28-16,1-1 15,0-27-15,-1 28 0,1-1 16,0-27 0,-28 28-16,27-28 0,1 28 15,-1-28 1,1 0-16,0 0 16</inkml:trace>
  <inkml:trace contextRef="#ctx0" brushRef="#br0" timeOffset="685">773 1080 0,'-27'0'31,"27"28"-15,-28-28-16,28 28 16,-27-28-1,27 27-15,-28-27 0,0 28 16,1 0-16,-1-1 0,1-27 16,27 28-16,-28-1 15,0 1-15,1-28 0,27 28 16,-28-28-16,1 27 15,27 1 1,-28-28-16,28 27 31,0-54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05.5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139 360 0,'0'-28'16,"0"1"-1,0-1 1,0 0-16,0 1 0,0-1 16,28 1-1,0-1-15,-28 0 0,27 1 16,1-1-16,-1 1 16,1-1-16,0 28 0,-1 0 15,1 0-15,-1 0 0,1 28 16,0-1-16,-1 28 15,1 1-15,-28-1 0,0 0 16,0 28-16,-28-28 16,28 0-16,-55 28 0,27-28 15,-27 1-15,0-29 0,27 1 16,-27-1-16,0 1 16,0 0-16,27-28 0,1 0 15,-1 0-15,0 0 16,28-28-16,0 0 15,0-27-15,28 28 0,0-1 16,-1 0-16,1 1 16,27 27-16,-27-28 0,27 28 15,0 0-15,-27 28 0,-1-1 16,1 1-16,-1 0 16,1-1-16,0 1 0,-28-1 15,27 1-15,-27 0 16,0-1-16,28 1 0</inkml:trace>
  <inkml:trace contextRef="#ctx0" brushRef="#br0" timeOffset="353">968 387 0,'0'-27'16,"-28"-1"-1,0 28 1,1 0-16,-1 28 16,1-1-16,-1 1 0,0 0 15,28-1-15,-27 28 16,27-27-16,0 27 0,0-27 16,0 27-16,0-27 15,27-1-15,1 1 0,0 0 16,-1-28-16,1 0 0,27 0 15,-27 0-15,-1 0 16,1-28-16,-1 0 0,-27 1 16,28-1-16,-28-27 15,0 27-15,0 1 0,-28-29 16,28 29-16,-27-1 0,-1 28 16,28-27-16,-27 27 15,-1 0-15,0 0 16</inkml:trace>
  <inkml:trace contextRef="#ctx0" brushRef="#br0" timeOffset="620">1630 111 0,'0'-27'15,"-27"-1"-15,27 1 16,-28 27-16,28 27 16,0 1-1,0-1-15,28 29 0,-28-1 16,27 0-16,-27 28 16,28-28-16,-1 28 0,1-28 15,0 0-15,-28 1 16,27-1-16,-27-28 0,0 1 15,0 0-15</inkml:trace>
  <inkml:trace contextRef="#ctx0" brushRef="#br0" timeOffset="955">1547 525 0,'0'-27'0,"-27"27"0,27-28 15,0 1 1,27 27-1,1-28-15,0 28 16,-1 0-16,28 0 0,-27 0 16,27-28-16,-27 28 0,27 0 15,-27 0-15,27 0 16,-27 0-16,-1-27 16,1 27-16,-28-28 31,0 56 0,0-1-31,0 1 16,27 27-16,-27-27 0,0 27 15,0 0-15,28-27 16,-28 27-16,0-27 0,0-1 16,0 1-16</inkml:trace>
  <inkml:trace contextRef="#ctx0" brushRef="#br0" timeOffset="1110">2127 111 0,'-27'-27'16,"27"-1"-16,0 1 16,-28 27-16</inkml:trace>
  <inkml:trace contextRef="#ctx0" brushRef="#br0" timeOffset="1730">2293 249 0,'0'28'0,"-28"-28"0,28 28 47,0-1-47,28 1 16,-1-1-16,-27 1 0,28 0 15,0 27-15,-1 0 0,-27-27 16,0-1-16,0 29 16,0-29-16,0 1 0,0-1 31,0-54-31,0-1 15,0 1-15,0-1 16,0 0-16,28-27 16,-28 27-16,28-27 0,-1 0 15,-27 27-15,28-27 0,-1 28 16,1 27-16,0 0 16,-1 0-16,1 0 0,-1 0 15,-27 27-15,28 28 16,-28-27-16,28 0 0,-28-1 15,27 28-15,-27-27 16,0 0-16,0-1 16,28-54 15,-28-1-31,0 0 16,27-27-16,-27 28 0,28-1 15,0-27-15,-28 27 16,27 1-16,1-1 0,-1 0 15,1 28 1,0 28-16,-28 0 0,27-1 16,-27 1-16,28-1 15,-28 29-15,28-29 0,-28 28 16,27-27-16,-27 0 0,0-1 16,28 1-16,-28 0 15,27-28 1</inkml:trace>
  <inkml:trace contextRef="#ctx0" brushRef="#br0" timeOffset="2161">3452 332 0,'-27'0'16,"-1"0"-16,1 0 15,54 0 32,1 0-31,-1 0-16,1 0 16,0 0-16,-1-27 15,1 27-15,-1 0 16,-27-28-16,28 28 0,-28-28 15,0 1-15,0-1 16,-28 1 0,1 27-16,-1-28 15,1 28-15,-29 0 0,29 0 16,-1 28-16,1-1 16,-1 1-16,0-1 0,1 1 15,-1 27-15,28-27 16,0 27-16,0-27 0,0 27 15,0-28-15,28 1 0,-28 0 16,27-1-16,1 1 16,27 0-16,-27-28 0,27 0 15</inkml:trace>
  <inkml:trace contextRef="#ctx0" brushRef="#br0" timeOffset="2569">4170 111 0,'0'-27'16,"0"-1"0,0 1-16,-27 27 15,-1 0 1,0-28-16,1 28 0,-1 0 16,1 0-16,-1 0 15,0 28-15,1-28 16,27 27-16,-28-27 15,28 28-15,0-1 16,0 1 0,28 0-16,-1-1 15,1-27-15,0 28 16,-1-28-16,1 27 0,27 1 16,-27-28-16,-1 28 15,28-28-15,-27 27 0,0 1 16,-28-1-1,-28-27-15,0 0 16,1 28-16,-1-28 0,-27 28 16,27-28-16,-27 0 15,28 0-15,-29 0 0,29 0 16,-1 0-16,1 0 0,27-28 16</inkml:trace>
  <inkml:trace contextRef="#ctx0" brushRef="#br0" timeOffset="2856">4143 111 0,'0'-27'16,"-28"27"0,0 27-1,1 1 1,-1-28-16,1 55 15,-1-27-15,-27-1 0,27 29 16,1-1-16,-1 0 16,0-27-16,1 27 0,-1-28 15,28 29-15,-27-29 0,27 1 16,0 0 0,0-1-16,0-54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11.7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80 0,'0'-27'0,"0"-1"31,0 0-15,0 56 31,0 0-31,0-1-16,0 28 0,0-27 15,28 27-15,-28 0 16,0 1-16,0-1 0,27 0 15,-27 28-15,0-28 0,0 0 16,0 28-16,0-28 16,28 1-16,-28-1 0,0 28 15,0-56-15,0 28 0,0 1 16,0-29-16,0 29 16,0-29-16,0 1 0,0-1 15,0 1 1,0 0-16,0-1 31,27-27 94,1 0-109,0 0-1,-1 0 1,1-27-16,27 27 0,-27 0 16,54 0-16,-26 0 15,26-28-15,29 28 0,-1 0 16,28 0-16,28 0 0,0-28 15,-1 28-15,1 0 16,27 0-16,-27 0 0,27 0 16,-27 0-16,-28 0 15,28 0-15,-56 0 0,0 0 16,1 0-16,-28 0 0,-28-27 16,0 27-16,-27 0 15,-1 0-15,-54 0 47,-1 0 16,0-28-63,1 28 15,-1 0-15</inkml:trace>
  <inkml:trace contextRef="#ctx0" brushRef="#br0" timeOffset="557">2899 964 0,'-28'0'0,"1"0"15,-1 0 1,0 0 15,28 27-15,28-27-1,-28 28 1,28-28-16,-1 27 16,1 1-16,27-28 0,-27 28 15,27-1-15,-28 1 16,29-28-16,-29 28 0,1-1 15,0-27-15,-28 28 16,27-28-16,-27 27 16,0 1 31,0 0-32,-27-28-15,27 27 16,0 1-16,-28-28 15,28 27-15,-28 1 16,1-28-16,27 28 16,-28-1-16,0 1 31,1-1-15,-1-27-1</inkml:trace>
  <inkml:trace contextRef="#ctx0" brushRef="#br0" timeOffset="1836">3838 798 0,'-28'0'0,"28"-28"32,0 56-1,0 27-15,0-27-16,0 27 0,0 0 15,0 28-15,0 0 16,0-28-16,-28 28 0,28 0 15,0-28-15,0 28 0,0-28 16,0-27-16,0-1 16,0 1-16,28-1 0,0-27 15,-1 0 1</inkml:trace>
  <inkml:trace contextRef="#ctx0" brushRef="#br0" timeOffset="2249">4417 936 0,'-27'0'32,"-1"0"-17,28 28-15,-28-1 0,1 28 16,27 1-16,-28-1 0,28 0 15,-27 0-15,27 1 16,0-1-16,27-28 0,-27 29 16,28-29-16,-1 1 15,1-1-15,27-27 0,-27 0 16,27 0-16,0 0 0,1 0 16,-1-27-16,-28-1 15,29-27-15,-29 0 0,-27 0 16,28-1-16,-28 1 15,0 0-15,0 0 0,-28-1 16,1 1-16,-1 28 0,0-1 16,1 0-16,-1 28 15,1 0-15,-1 28 0,0-28 16,1 28-16,-1-28 16,28 27-16,0 1 0,0-1 15</inkml:trace>
  <inkml:trace contextRef="#ctx0" brushRef="#br0" timeOffset="2513">5411 743 0,'0'-28'15,"0"1"1,0-1-16,0 56 31,0 27-31,0 0 16,0 0-16,0 28 0,28 0 15,-28 27-15,0-27 0,0 0 16,0 0-16,0-28 16,27 28-16,-27-56 0,0 29 15,0-29-15</inkml:trace>
  <inkml:trace contextRef="#ctx0" brushRef="#br0" timeOffset="2867">5301 1240 0,'-28'-28'0,"1"28"31,54 0-15,1 0-16,-1-27 0,1 27 15,27 0-15,0 0 16,1 0-16,-1 0 0,28-28 16,-28 28-16,0 0 0,-27 0 15,-1-28-15,1 28 16,0 0-16,-28-27 0,0-1 31,0 56 0,0-1-31,0 1 16,0 0-16,0-1 0,27 28 16,-27 1-16,0-1 15,0 0-15,0-27 0,28 27 16,-28-28-16,0 1 0,0 0 16</inkml:trace>
  <inkml:trace contextRef="#ctx0" brushRef="#br0" timeOffset="3004">5991 936 0,'-28'-28'0,"28"1"16,-27-1-16,27 1 16,-28 27-1</inkml:trace>
  <inkml:trace contextRef="#ctx0" brushRef="#br0" timeOffset="3660">6212 1102 0,'-28'0'15,"28"27"1,0 1 15,0 0-15,28-1-16,-28 1 0,27-1 15,-27 1-15,28 27 0,0-27 16,-28-1-16,27 1 16,-27 0-16,0-1 0,28-27 15,-28 28-15,0-56 31,0 1-31,28-1 16,-28 0-16,27 1 16,1-28-16,-28 27 0,27-27 15,1 0-15,0 27 16,-28 0-16,27 1 0,1-1 16,-1 28-16,1 28 31,-28-1-31,0 29 0,0-29 15,0 28-15,0-27 16,28 27-16,-28-27 0,0 27 16,0-27-16,0-1 15,27-27 1,1-27 0,-28-1-16,27 0 15,1 1-15,0-28 0,-1-1 16,28 29-16,-27-28 0,0-1 15,-1 29-15,1-1 16,0 28-16,-1 0 0,1 0 16,-28 28-16,27 27 15,-27-27-15,0 27 16,28-28-16,-28 29 0,0-29 16,28 1-16,-28-1 15,0 1-15,0 0 0,27-28 16,1-28-1</inkml:trace>
  <inkml:trace contextRef="#ctx0" brushRef="#br0" timeOffset="4403">7454 1129 0,'0'28'15,"-27"-28"1,54 0 15,1 0-15,-1 0 0,1-28-16,27 28 15,-27 0-15,-28-27 16,28 27-16,-1 0 0,-27-28 15,0 0-15,0 1 16,-27 27 0,-1-28-16,0 28 15,1 0-15,-1 0 0,0 28 16,1-28-16,-1 27 16,1 1-16,-1 0 0,28-1 15,-28 29-15,28-29 16,0 1-16,0 27 0,0-27 15,0-1-15,28 1 16,0-1-16,-1 1 0,28-28 16,-27 28-16,27-28 0,1 0 15,-1-28-15,28 28 16,-28-28-16,0 1 0,0-28 16,0 27-16,1 0 0,-29-27 15,28 28-15,-27-29 16,0 29-16,-28-29 0,27 29 15,-27-1-15,0 1 16,0-1-16,0 0 0,-27 28 16,27-27-16,-28 27 15,0 0-15,1 27 16,-1-27-16,1 28 16,27 0-16,-28-28 15,28 27-15,0 1 0,0-1 16,28 1-16,-1 0 0,1 27 15,-1-27-15,29-1 16,-29 1-16,29-28 0,-29 27 16,1 1-16,-1-28 15,1 28-15,-28-1 16,-28-27-16,1 0 16,-1 28-16,1-28 0,-29 0 15,29 0-15,-29 0 0,29 0 16,-28 0-16,55-28 15,-28 28-15</inkml:trace>
  <inkml:trace contextRef="#ctx0" brushRef="#br0" timeOffset="4589">8227 1074 0,'28'0'16,"-28"-28"-16,-28 28 15,1 0-15,27 28 16,-28 0-16,0-1 15,1 1-15,-1 0 0,1 27 16,-1-28-16,0 29 16,1-1-16,-1 0 0,1-27 15,-29 27-15,29-28 0,-1 29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29.4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0 525 0,'27'0'31,"1"0"110,-28-27-126,0-1 16,28 28-31,-28-27 16,0-1 0,27 28-16,-27-28 0,0 1 15,28-1-15,-28 1 0,27-1 16,-27 0-16,28 1 16,-28-29-16,28 29 0,-28-1 15,27 1-15,1-1 16,-1 0-1</inkml:trace>
  <inkml:trace contextRef="#ctx0" brushRef="#br0" timeOffset="570">110 56 0,'28'0'78,"-1"0"-62,1 0 0,0 0-16,-1 0 15,1 0-15,-28-28 16,27 28-16,1 0 16,-28-27-1,28 27-15,-28 27 110,0 1-95,27-28 1,-27 28-1,28-1 1,-28 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7:36.4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173 1865 0,'27'-27'16,"-27"-1"-1,-27 56 48,27-1-47,0 28-16,0-27 0,-28 27 15,28 28-15,0 0 0,0 0 16,0 0-16,0 27 15,28-27-15,-28 27 0,27 1 16,-27 27-16,0-28 16,28 1-16,-28 27 0,0-28 15,0 28-15,28 0 0,-28-27 16,0 27-16,0-28 16,0 0-16,0 1 0,-28-1 15,28-27-15,0 0 16,0 0-16,0 0 0,0-28 15,-28 0-15,28-27 0,0 27 16,0-27-16,0-1 16,0 1-16,0-1 0,0 1 15,28 0 1,-28-1 0,28-27-16,-1 0 15,-27 28 1,28-28-16,27 0 0,0 0 15,0 0-15,28-28 0,0 28 16,28 0-16,27 0 16,27 0-16,1-27 0,27 27 15,28 0-15,27 0 16,29 0-16,26 0 0,1 0 16,27 27-16,1-27 0,26 28 15,1-1-15,0 1 16,-27 0-16,27-1 0,-56 1 15,1-1-15,0 1 16,-28-28-16,-28 28 0,-27-28 16,0 0-16,-28 0 0,0 0 15,-27 0-15,0 0 16,-28 0-16,0 0 0,0 27 16,-28-27-16,1 0 15,-1 0-15,1 0 0,-56 0 16,28 0-16,-28 0 0,-28 0 15,29 0-15,-29 0 16,1-27-16,0 27 16,-28-28-1,0 0 1,0 1 15,0-1-15,0 1-1,0-1-15,0 0 16,0 1-16,0-1 16,0-27-16,0 27 15,0-54-15,0 26 0,0-27 16,-28-27-16,28 27 16,0-55-16,0 0 0,0 0 15,0-28-15,0 1 0,28-1 16,-28-27-16,27 27 15,-27 1-15,0-29 0,28 29 16,-28 27-16,0-28 16,0 28-16,0-28 0,0 28 15,0 28-15,-28-28 0,28 27 16,0 28-16,-27 1 16,27-1-16,0 0 0,-28 28 15,28-28-15,0 28 16,-28 0-16,28-1 0,0 1 15,-27 0-15,27 0 0,0 27 16,0 0-16,0-27 16,0 28-16,-28-1 0,28 0 15,0 1 1,0-1-16,0 1 16,0-1-1,0 0 1,0 1-1,0-1 1,-28 28 15,1 0-15,-28-27-16,27 27 0,-55 0 16,0 0-16,-27-28 15,-28 0-15,0 28 0,-28-27 16,-27-1-16,-28 0 0,-27 28 15,-1-27-15,1-1 16,-28 1-16,-1 27 0,-26-28 16,27 28-16,0-28 0,0 28 15,-28-27-15,55 27 16,-27 0-16,28-28 0,-1 28 16,28 0-16,1 0 15,26 0-15,29 0 0,-1 0 16,0 0-16,28 0 0,0 0 15,28 0-15,-1 0 16,29 0-16,-29 0 0,28 0 16,0 0-16,28 0 15,-28 0-15,1 0 0,-1 0 16,28 0-16,-28 0 0,28 0 16,-1 0-16,29 0 15,-29 0-15,29 0 0,-1 0 16,1 0-1,-1 0-15,0 0 16,28 28-16,-27-28 0,27 27 16,-28-27-16,1 28 15,-1-28-15,28 28 0,-28-28 16,1 27-16,-1-27 16,1 28-16,-1-1 15,0 1-15,1 0 16,-1-28-1,1 27-15,-1-27 16,0 28 0,1-28-16,-1 28 15,0-28-15,1 0 32,-1 0-17,1 0 1,-1 0-16,28 27 15,-28-27-15,1 0 0,-1 0 16,1 0 0,27 28-16,-28-28 15,0 27 1,1 1 0,-1 0-16,28-1 15,-27-27-15,27 28 16,-28-1-16,28 1 0,-28 27 15,28-27-15,-27-1 16,-1 1-16,28 0 0,-27-1 16,27 28-16,-28-27 0,0 0 15,28 27-15,0-27 16,-27 27-16,27-28 0,-28 29 16,28-1-16,0-28 15,0 29-15,0-1 0,0 0 16,0 0-16,0 28 0,28-28 15,-28 28-15,27 0 16,1-28-16,-28 28 0,28-28 16,-28 0-16,27 1 0,1-1 15,-28-28-15,27 29 16,-27-29-16,28 1 0,0 0 16,-28-1-16,0 1 15,27-28-15</inkml:trace>
  <inkml:trace contextRef="#ctx0" brushRef="#br0" timeOffset="1850">1084 926 0,'0'-27'16,"-28"27"15,28 27-15,0 1-16,-27 27 0,27 1 15,0-1-15,-28 28 16,28-1-16,0 1 0,0 0 15,-28 0-15,28 27 16,0-27-16,0 0 0,0 0 16,0-28-16,0 28 0,0-28 15,-27-27-15,27 27 16,0-28-16,0 1 0,-28 0 16,28-1-16,0 1 15,0 0 1,28-28 15,-1 0-31,1-28 0,0 28 16,27 0-16,0 0 15,28 0-15,27-28 0,1 28 16,-1 0-16,28 0 0,28-27 16,0 27-16,-1 0 15,1 0-15,27 0 0,-55 0 16,0 0-16,0 0 15,-27 0-15,-29 0 0,1 0 16,0 0-16,-28 0 0,-27 27 16,0-27-16,-1 0 15,1 0-15,-1 0 16,-27-27 15,0-1 0,0 0-15,0 1 0,0-1-16,0 1 15,0-1-15,0-27 0,0 0 16,-27-1-16,27 1 16,0-28-16,0 1 0,-28-1 15,28-28-15,0 28 16,0-27-16,0 27 0,0-27 15,0 27-15,0 28 0,0-28 16,0 28-16,0-1 16,0 29-16,0-1 0,0 1 15,0-1-15,28 0 0,-28 1 16,0-1 0,-28 28 30,1 0-30,-1 0-16,-27 0 16,0 0-16,-28 0 0,0 0 15,0 28-15,-55-28 16,0 0-16,-28 27 0,1-27 16,-1 28-16,0-28 0,1 0 15,-1 0-15,28 28 16,0-28-16,28 0 0,27 0 15,0 0-15,0 27 16,28-27-16,0 0 0,27 0 16,-27 0-16,27 0 0,1 28 15,-1-28 1,0 0-16,1 0 16,-1 0-1,28 27-15,0 1 47,0 0-16,28-28-15</inkml:trace>
  <inkml:trace contextRef="#ctx0" brushRef="#br0" timeOffset="2584">1332 1396 0,'0'27'47,"0"1"-47,0 0 16,0-1-16,0 1 0,0 27 15,28 0-15,-28 1 16,0-29-16,28 28 0,-28 1 15,0-1-15,27-28 16,-27 1-16,0 0 0,0-1 16,0-54-1,0-1 1,0 0-16,0 1 0,0-28 16,-27-1-16,27 1 0,-28-28 15,28 0-15,-28 28 16,28-28-16,0 28 0,0-28 15,0 28-15,0 28 16,28-1-16,0 0 0,-1 1 16,28 27-16,-27 0 0,27 0 15,-27 27-15,-1 1 16,1 0-16,0-1 0,-1 28 16,-27-27-16,0 0 15,0-1-15,-27 28 0,-1-27 16,0 0-16,1-28 15,-1 27-15,1-27 0,-1 28 16,0-28-16,1 0 0,27-28 16,-28 1-1,28-1-15</inkml:trace>
  <inkml:trace contextRef="#ctx0" brushRef="#br0" timeOffset="3064">1940 1341 0,'-28'0'16,"28"27"-1,0 1 1,0-1-16,0 29 15,0-29-15,28 28 0,-28 1 16,0-1-16,0-27 0,27 27 16,-27-28-16,0 29 15,0-29-15,0 1 16,0-56 0,0 1-1,0-1-15,0-27 0,0 0 16,0-1-16,28 1 15,-28-28-15,28 28 0,-1-28 16,1 28-16,-1 0 16,1 27-16,27-27 0,-27 55 15,-1 0-15,29 0 16,-29 0-16,1 28 0,-1-1 16,1 28-16,0 1 0,-28-1 15,27 28-15,-27-28 16,28 0-16,-28 28 0,0-28 15,27 0-15,-27 1 16,0-29-16,0 1 0,-27-1 16,27 1-16</inkml:trace>
  <inkml:trace contextRef="#ctx0" brushRef="#br0" timeOffset="3245">2133 1589 0,'-28'-28'16,"1"1"-16,-1-1 0,28 1 15,0-1 1,28 28-16,27-28 16,-27 28-16,27 0 0,-28 0 15,29 0-15,26-27 16,-26 27-16,-1 0 0,0 0 16,-27 0-16,27 0 15</inkml:trace>
  <inkml:trace contextRef="#ctx0" brushRef="#br0" timeOffset="4583">4397 761 0,'0'-28'16,"27"1"-16,-27-1 16,0 56 15,-27-28-31,27 27 0,-28 1 15,28-1-15,0 29 0,-27-1 16,27 0-16,0 28 16,27 83-1,-27-56-15,0-27 0,0 27 16,28 1-16,-28-28 0,0 27 16,0-27-16,0 0 15,0-1-15,-28-26 0,28-1 16,-27-28-16,27 29 0,0-29 15,-28 1-15,28 0 16,0-1-16,28-54 31,-1 27-31,1-28 16,-1 28-16,29-28 0,27 28 16,-1-27-16,1 27 15,28 0-15,-1 0 0,28 0 16,0 0-16,28 0 15,-28 0-15,55 27 0,-27-27 16,-1 28-16,29-28 0,-29 0 16,1 28-16,0-28 15,-28 27-15,-28-27 0,1 0 16,-29 0-16,1 28 0,-28-28 16,-27 0-16,0 0 15,-28-28-15,-28 28 16,0-27-16,1 27 15,-1-28-15,1 0 0,-1 1 16,0-29-16,1 29 0,-1-28 16,28-28-16,-27 0 15,27 0-15,0 0 0,0-27 16,0-1-16,0 1 16,0 0-16,0-1 0,0 28 15,0 1-15,0-1 0,27 0 16,-27 28-16,0 27 15,0-27-15,28 27 0,-28 1 16,0-1-16,0 0 16,27 1-16,-27-1 0,28 1 15,-83 27 32,27 0-47,-27 0 16,-28 27-16,0-27 15,-27 0-15,-1 28 0,-27-28 16,-27 0-16,-1 0 16,0 0-16,-27-28 0,0 28 15,0 0-15,27-27 16,0 27-16,28 0 0,0 0 16,28 0-16,27 0 0,28 0 15,0 0-15,27 0 16,0 0-16,28 27 0,-27-27 15,-1 0 1,28 28-16,-28-28 31</inkml:trace>
  <inkml:trace contextRef="#ctx0" brushRef="#br0" timeOffset="4875">4921 1203 0,'0'27'0,"0"1"15,0-1 1,0 1-16,28 0 0,-28 27 16,0-28-16,0 56 15,0-28-15,0 1 0,0-1 16,0 0-16,0 0 0,0 1 16,0-29-16,0 1 15,0-1-15</inkml:trace>
  <inkml:trace contextRef="#ctx0" brushRef="#br0" timeOffset="5201">4756 1423 0,'-28'-27'0,"1"-1"0,27 1 15,0-1-15,0 0 0,0 1 16,27 27-16,1-28 15,-1 28-15,29 0 0,-1 0 16,28 0-16,-28 0 16,28 28-16,0-1 0,-28 1 15,28 0-15,-28 27 0,-28 0 16,1 0-16,0 0 16,-28 1-16,-28-1 0,0 0 15,1 0-15,-28-27 0,-1 27 16,1-27-16,0-1 15,-28-27-15,28 28 0,0-28 16,-28 0-16,55-28 16,-27 28-16,27-27 0,1-1 15</inkml:trace>
  <inkml:trace contextRef="#ctx0" brushRef="#br0" timeOffset="5662">5612 1368 0,'0'-27'15,"-28"27"1,28 27 15,0 1-31,0 27 16,0-27-16,0 27 0,0 0 15,0 0-15,0 1 16,0-1-16,28-28 0,-28 29 16,0-29-16,0 1 0,0-1 15,-28-27 1,28-27 0,0-1-16,0-27 15,0 27-15,0-54 0,0 26 16,0 1-16,0-28 0,28 0 15,-1 28-15,1 0 16,-1 0-16,1 0 0,0 27 16,-1 28-16,1 0 15,-28 28-15,28-1 0,-1 1 16,1 27-16,-1 0 0,-27 0 16,28 28-16,0-28 15,-1 1-15,-27-1 0,28 0 16,-28 0-16,0-27 15,0 0-15,0-1 0</inkml:trace>
  <inkml:trace contextRef="#ctx0" brushRef="#br0" timeOffset="5811">5667 1561 0,'-28'-27'0,"28"-1"15,0 1-15,28 27 16,-1-28-16,1 28 15,27 0-15,1 0 0,-1 0 16,0 0-16,0 0 16,0 0-16</inkml:trace>
  <inkml:trace contextRef="#ctx0" brushRef="#br0" timeOffset="6411">1388 3246 0,'0'-28'16,"-28"28"-1,56 28 17,-28 27-32,0-28 15,0 56-15,0 0 0,0 0 16,0 0-16,0 27 0,0 1 16,0-29-16,0 1 15,0 0-15,0 0 0,0-55 16,0 27-16,0-28 15,0 1-15</inkml:trace>
  <inkml:trace contextRef="#ctx0" brushRef="#br0" timeOffset="6993">1249 3632 0,'0'-83'0,"-27"0"15,-1 28-15,28 0 0,0 0 16,-27 27-16,27-27 15,27 55-15,1-28 0,-1 1 16,56-1-16,-27 1 16,26 27-16,29-28 0,27 0 15,0 1-15,0 27 0,28-28 16,-1 28-16,1 0 16,-28-27-16,0 27 0,0 0 15,-28 27-15,-27-27 0,0 28 16,0-28-16,-55 27 15,27-27-15,-28 28 0,1 0 16,-28-1-16,28 1 16,-28-1-16,0 1 0,0 27 15,0 0-15,0 1 16,0 26-16,0-26 0,0 54 16,0-27-16,0 0 0,0 27 15,0-27-15,27 0 16,-27 0-16,28 0 0,-28-1 15,27-26-15,-27-1 0,0 0 16,28 0-16,-28 0 16,0-27-16,0 0 0,-28-1 15,1-27-15,-1 28 16,1-28-16,-29 0 0,1 0 16,0 0-16,-28 0 0,-27 0 15,-28-28-15,0 28 16,0-27-16,-28 27 0,0 0 15,1 0-15,-1 0 16,28 0-16,0 0 0,0 0 16,55 0-16,0 27 0,0-27 15,28 0-15,27 28 16,1-28-16,-1 0 0,1 0 16</inkml:trace>
  <inkml:trace contextRef="#ctx0" brushRef="#br0" timeOffset="7504">1608 3798 0,'0'-28'0,"-27"28"16,27 28 15,27-1-15,-27 1-16,28 0 15,-28 27-15,28-28 0,-1 29 16,-27-1-16,28 0 16,-28-27-16,0 27 0,27-27 15,-27-1-15,0 1 0,0-1 16,0-54 15,0-1-15,-27-27-16,27 0 0,0-1 15,0 1-15,0-28 0,0 28 16,0-28-16,0 28 16,27-28-16,1 56 0,0-28 15,-1 27-15,1 0 16,27 28-16,-27 0 0,-1 0 15,1 28-15,27 0 0,-27-1 16,-28 1-16,27-1 16,-27 29-16,0-29 0,-27 28 15,-1-27-15,1 0 16,-29-1-16,29 1 0,-29-1 16,29-27-16,-28 0 0,27 0 15,0 0-15</inkml:trace>
  <inkml:trace contextRef="#ctx0" brushRef="#br0" timeOffset="7979">2547 3577 0,'28'0'0,"-28"-28"16,-28 28 15,0 28-31,1-28 16,-1 28-16,1-1 0,-1 28 15,0-27-15,1 27 16,-1 0-16,28 1 0,-27-1 16,27 0-16,0 0 15,27-27-15,-27-1 0,28 1 16,-1 0-16,1-1 0,0-27 15,27 0-15,-28 0 16,1-27-16,0 27 0,-1-28 16,1 0-16,-28 1 15,0-1-15,28 1 0,-28-1 16,0-27-16,0 27 0,0 1 16,0-1-16,0 0 15,0 1-15,27 27 0,1-28 16,-1 28-16,29 28 15,-29-1 1,1 1-16,-1 27 0,-27-27 16,0-1-16,28 29 15,-28-29-15,0 1 0,0-1 16,0 1-16,0 0 16</inkml:trace>
  <inkml:trace contextRef="#ctx0" brushRef="#br0" timeOffset="8367">4424 3328 0,'0'-27'0,"0"-1"15,0 56 17,0-1-32,0 1 0,0 27 15,0 0-15,0 28 16,28 28-16,-28-28 0,0 27 15,0 0-15,0 1 0,0-28 16,0 27-16,0-27 16,0 0-16,0-28 0,0 28 15,0-28-15,0-27 16,0-1-16,0-54 16</inkml:trace>
  <inkml:trace contextRef="#ctx0" brushRef="#br0" timeOffset="9046">4452 3439 0,'-28'-55'0,"1"-1"0,-1 1 16,1 0-16,-1 0 0,0 27 16,1 1-16,27-29 15,0 29-15,0-1 0,27 1 16,1 27-16,27-28 0,28 28 15,0 0-15,0 0 16,55-28-16,0 28 0,27 0 16,1 0-16,0 0 15,27-27-15,0 27 0,1 0 16,26 0-16,-54 0 0,27 0 16,1 0-16,-56 0 15,27 0-15,-54 27 0,-1-27 16,-27 0-16,-28 28 15,-27-28-15,-1 0 0,-54 28 16,-1-28-16,1 27 16,-1 1-16,0-1 15,1 29-15,-1-1 0,1 0 16,27 0-16,0 28 16,0 0-16,0 27 0,0-27 15,27 28-15,-27-1 0,28-27 16,-28 27-16,27-27 15,-27 0-15,28-28 0,-28 28 16,0-28-16,0 0 16,0 1-16,-28-1 0,28 0 15,0-27-15,-27 27 0,-1-28 16,28 1-16,-27-28 16,-1 28-16,0-28 0,-27 27 15,0-27-15,0 0 16,-56 28-16,28-28 0,-55 0 15,0 0-15,-27 0 0,-29 28 16,1-28-16,0 0 16,0 0-16,-1 0 0,29 0 15,-1 0-15,28 0 0,28 0 16,-1 0-16,28 0 16,1 0-16,26 0 0,29 0 15,-29 0-15,56-28 16,0 0 15</inkml:trace>
  <inkml:trace contextRef="#ctx0" brushRef="#br0" timeOffset="9550">4701 3798 0,'0'-28'0,"0"1"16,27 27-1,-27-28 1,28 28-16,-1-28 0,1 28 15,27-27-15,0 27 16,1-28-16,26 1 0,1 27 16,-27 0-16,26-28 15,-26 28-15,-1 0 0,0 0 16,-83 0 0,1 0-1,-28 0-15,-1 0 0,1 0 16,0 0-16,27 28 15,-27-28-15,27 0 0,1 0 16,27 27-16,0 1 16,0-1-1,0 29-15,27-29 0,-27 28 16,28 28-16,0-28 16,-28 1-16,27 26 0,-27-26 15,28-1-15,0 0 0,-28 0 16,0 1-16,0-29 15,27 1-15,-27-1 0,0 1 16</inkml:trace>
  <inkml:trace contextRef="#ctx0" brushRef="#br0" timeOffset="10275">5777 3881 0,'0'27'47,"0"1"-32,0 27 1,0-27-16,28 27 0,-28-28 16,0 29-16,0-1 0,28 0 15,-28 0-15,0-27 16,0 0-16,0-1 0,0 1 15,0-1 1,0-54-16,0-1 16,-28 28-16,28-55 0,-28 27 15,28-27-15,-27-28 16,27 0-16,-28 1 0,28-1 16,0 0-16,0 0 15,0 28-15,28-28 0,-28 28 16,27 27-16,1-27 0,0 55 15,27-28-15,-28 28 16,29 0-16,-29 28 0,1 0 16,27-1-16,-55 29 15,28-29-15,-28 28 0,-28 1 16,0-29-16,1 28 0,-1-27 16,-27 0-16,0-1 15,27 1-15,1-1 0,-1-27 16,0 0-16,28 28 15,28 0 1,0-1 0,-1-27-16,1 28 0,-1-1 15,29 29-15,-29-29 0,28 1 16,-27 0-16,0 27 16,-1-28-16,1 1 0,-1 0 15,-27 27-15,0-28 0,28-27 16,-28 28-16</inkml:trace>
  <inkml:trace contextRef="#ctx0" brushRef="#br0" timeOffset="58273">421 5095 0,'0'-27'0,"-27"27"15,27 27 79,0 1-78,0 0-1,-28 27-15,28 0 0,0-27 16,0 54-16,0-26 0,0-1 16,0 0-16,0 0 15,0 1-15,0-1 0,0 0 16,0 0-16,-28-27 0,28 27 16,0-27-16,0 27 15,0-28-15,0 1 0,0 0 16,0-1-16,0 1 15,0 0-15,0-1 16,0 1-16,28-28 63,0 0-48,27 0-15,-28 0 0,29 0 16,26 0-16,1 0 15,0 0-15,0 0 0,55 0 16,-28 0-16,28 0 0,28 0 16,27 0-16,1 0 15,-1 0-15,28 0 0,0 0 16,0 27-16,-1-27 16,29 0-16,-28 0 0,0 28 15,-1-28-15,29 0 16,-28 0-16,0 28 0,27-28 15,-27 0-15,28 27 0,-56-27 16,28 0-16,-28 28 16,0-28-16,-27 27 0,-1-27 15,1 28-15,0-28 0,-28 0 16,0 28-16,28-28 16,-28 0-16,0 0 0,-28 0 15,28 0-15,-27 0 16,-29 0-16,1 0 0,0 0 15,-28 0-15,0 0 16,-27 0-16,0 0 0,-1 0 16,1 0-16,-1 0 0,1 0 15,0 0-15,-1 0 16,29 0-16,-29 0 0,28 0 16,-27 0-16,27 0 15,-27 0-15,-1 0 0,29 0 16,-29 0-16,-27-28 47,-27 28 31,27-28-78,-28 28 0</inkml:trace>
  <inkml:trace contextRef="#ctx0" brushRef="#br0" timeOffset="58898">8925 5233 0,'0'28'47,"0"0"-47,0-1 15,0 1-15,0-1 16,0 1 0,0 0-16,0-1 0,0 1 15,0 0-15,0 27 16,0-28-16,27 29 0,-27-1 15,0 0-15,0 0 0,0 0 16,0 1-16,0 26 16,0-26-16,0-1 0,0 0 15,0 0-15,0 1 16,28-1-16,-28-28 0,0 1 16,0 0-16,0-1 0,0 1 15,0-1-15,0 1 16,0 0 15,-28-28 0,1-28-15,-1 28-16,-27 0 0,0 0 16,-28-28-16,-28 28 0,1 0 15,-28 0-15,-28 0 16,1-27-16,-29 27 0</inkml:trace>
  <inkml:trace contextRef="#ctx0" brushRef="#br0" timeOffset="60452">1332 5454 0,'0'28'47,"-27"0"-31,27-1-1,0 28-15,0-27 0,-28 27 16,28 0-16,0-27 15,0 27-15,0 0 0,0-27 16,0 27-16,28-27 0,-28-1 16,0 1-16,27-28 15</inkml:trace>
  <inkml:trace contextRef="#ctx0" brushRef="#br0" timeOffset="60874">1581 5592 0,'27'0'15,"-54"28"32,-1 0-31,28-1-16,0 1 0,0-1 15,0 1-15,0 27 0,0-27 16,0-1-16,0 1 16,28 0-16,-1-1 15,1 1 1,0-28-16,-1 0 16,-27-28-16,28 28 0,-1-27 15,1-1-15,-28 0 16,28 1-16,-28-1 0,27-27 15,-27 27-15,0 1 0,0-1 16,-27 1-16,-1-1 16,0 28-16,1 0 15,-1 28 1,28-1 0,28-27-1</inkml:trace>
  <inkml:trace contextRef="#ctx0" brushRef="#br0" timeOffset="61282">2271 5620 0,'28'0'0,"-56"0"47,28 28-32,-28-28 1,28 27-16,0 1 0,0-1 16,-27 1-1,27 0-15,0 27 0,0-28 16,0 1-16,27 0 16,-27-1-16,28-27 15,-28 28-15,28-28 0,-1 0 16,1 0-16,-1 0 15,1-28-15,0 28 16,-28-27-16,27-1 0,-27 0 16,28-27-16,-28 28 15,0-1-15,0 0 0,-28-27 16,1 28 0,27-1-16,-28 28 0,0 0 15,1 0-15,27 28 0,-28-28 16,1 0-16,27 27 15,-28-27-15</inkml:trace>
  <inkml:trace contextRef="#ctx0" brushRef="#br0" timeOffset="61720">2851 5510 0,'27'0'15,"-54"0"17,-1 27-17,1 1-15,27-1 16,-28 1-16,0 0 16,28-1-16,0 1 0,-27 27 15,27-27-15,0-1 16,0 1-16,27-1 0,1-27 15,-28 28-15,28-28 0,-1 0 16,1 0-16,-1 0 16,1 0-16,0-28 15,-1 1 1,1 27-16,-1-28 0,-27 1 16,28-1-16,0 0 0,-1 1 15,1 27 1,-1 0-1,-27 27 1,0 1-16,0 0 0,0 27 16,0-28-16,0 1 15,0 0 1,0-1-16</inkml:trace>
  <inkml:trace contextRef="#ctx0" brushRef="#br0" timeOffset="62374">3375 5703 0,'0'-28'0,"0"56"47,0-1-31,0 1-16,0 0 15,-27-1-15,27 1 16,0-1-16,0 1 0,0 0 16,0-1-16,0 1 15,0-56 17,0 1-32,0-1 15,0 0-15,0-27 0,0 0 16,0 27-16,0-27 15,0 0-15,27 27 0,-27-27 16,28 28-16,-28-1 16,28 28-16,-1-28 0,1 28 15,-1 0-15,1 28 0,0 0 16,-1-1 0,1 1-16,-1-1 15,-27 1-15,0 0 16,0-1-16,0 1 15,-27-28-15,-1 0 16,1 27 0,54-27 31,1 0-47,-28 28 0,27-28 15,1 28-15,0-28 16,-1 27-16,-27 1 0,28-28 15,-28 27-15,0 1 0,0 0 16,0-1-16,-28-27 16,1 28-16,-1-28 0,0 27 15,1-27-15,-1 0 16,1 0-16,-1 0 0,28-27 16,-28 27-16,1-28 0,27 1 15</inkml:trace>
  <inkml:trace contextRef="#ctx0" brushRef="#br0" timeOffset="62806">4286 5703 0,'-27'0'16,"-1"0"0,1 0-16,-1 0 31,56 0 16,-1 0-47,1 0 15,-1 0-15,29 0 0,-1 0 16,0 0-16,0-28 16,1 28-16,26 0 0,-54 0 15,27 0-15,-27 0 0,-1 0 16,1 0-16,-56 0 31,1 0-15</inkml:trace>
  <inkml:trace contextRef="#ctx0" brushRef="#br0" timeOffset="63118">4618 5454 0,'-28'0'16,"1"0"-16,27 28 31,27-28-15,-27 28-16,28-1 0,27-27 15,-27 28-15,-1-1 16,28 1-16,1 0 0,-29-1 15,1 1-15,27-1 16,-55 1-16,28-28 0,-28 28 16,0-1-16,-28 1 0,0-28 15,1 27-15,-1 1 16,-27-28-16,27 28 0,-27-1 16,28-27-16,-29 28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48.3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2485 3783 0,'-27'0'47,"27"27"0,0 1-47,0 27 15,0-27 1,0-1-16,27 28 0,-27 1 16,0-1-16,0 0 0,28-27 15,-28 27-15,0-27 16,0-1-16,27 1 0,-27-1 15,28-27 1</inkml:trace>
  <inkml:trace contextRef="#ctx0" brushRef="#br0" timeOffset="409">2761 3976 0,'-27'27'47,"27"1"-47,-28 0 16,28-1-1,0 1-15,0-1 0,0 1 16,0 0-1,0-1-15,28-27 16,-28 28-16,27-28 0,1 0 16,0 0-1,-1 0-15,1-28 16,-28 1 0,27-1-16,-27 0 0,0 1 15,-27-1-15,27 1 16,-28-1-16,1 0 15,-1 28-15,0 0 16,1 28 0,27 0-1,-28-28-15</inkml:trace>
  <inkml:trace contextRef="#ctx0" brushRef="#br0" timeOffset="810">3231 3976 0,'-28'0'32,"0"0"-17,1 0 1,27 27-16,-28-27 0,1 28 15,-1-28-15,28 28 0,-28-1 16,28 1-16,-27-28 16,27 27-16,0 1 0,0 0 15,27-28-15,1 27 16,27-27-16,-27 28 16,-1-28-16,1 0 0,0 0 15,27-28-15,-27 28 16,-1-27-16,1-1 15,-28 0 1,0 1-16,-28-1 0,28 1 16,-27-1-16,-1 28 0,28-28 15,-28 1-15,1 27 16,-1 0-16</inkml:trace>
  <inkml:trace contextRef="#ctx0" brushRef="#br0" timeOffset="1231">3728 3948 0,'-28'28'47,"0"-1"-47,1 1 16,-1 0-1,28-1-15,-27 1 0,27-1 16,-28 1-16,28 0 16,0-1-16,0 1 15,28 0-15,-1-28 16,1 27-16,-1-27 0,1 0 15,0 0-15,27 0 0,-28-27 16,1 27-16,0-28 16,-1 0-16,1 1 0,0-1 15,-28 0-15,0 1 16,-28-1-16,28 1 16,-28-1-16,1 28 0,-1 0 15,0 0-15,1 0 16,-1 0-16,1 28 0,-1-28 15</inkml:trace>
  <inkml:trace contextRef="#ctx0" brushRef="#br0" timeOffset="1656">4307 3865 0,'0'-27'15,"0"-1"1,-27 28 0,-1 0-16,28 28 15,-27-1-15,27 1 16,-28 0-16,28-1 0,-28 28 16,28-27-16,0 0 15,0-1-15,0 28 0,28-27 16,-28 0-16,28-1 15,-1-27 1,1 0-16,-1 0 16,1-27-16,0-1 15,-1 0-15,-27 1 16,28 27-16,-28-28 0,27 1 16,-27-1-16,28 28 15,0 0 1,-28 28-16,0-1 0,0 1 15,0-1-15,27 1 16,-27 0-16,0-1 0,0 1 16,28-28-16,-28 28 15</inkml:trace>
  <inkml:trace contextRef="#ctx0" brushRef="#br0" timeOffset="2215">4694 4003 0,'0'-27'16,"0"54"31,0 1-47,0 0 16,0-1-16,0 1 15,0-1-15,0 1 16,0-56 31,0 1-47,-28-1 15,28 1-15,0-1 0,-27 0 16,27 1-16,0-28 16,0 27-16,27 0 0,-27 1 15,28-1-15,-28 1 0,28-1 16,-1 28-16,1 0 15,-1 0-15,-27 28 0,28-1 16,0 1-16,-28-1 16,27 1-16,-27 0 15,0-1-15,0 1 16,-27-28-16,27 27 16,-28-27-16,28 28 0,-28-28 31,28 28-31,28-28 15,0 0-15,-1 0 16,1 27-16,-1 1 16,1-28-16,0 27 15,-28 1-15,0 0 16,-28-1 0,0-27-16,1 0 0,-28 0 15,-28 0-15,28 0 16</inkml:trace>
  <inkml:trace contextRef="#ctx0" brushRef="#br0" timeOffset="3814">3562 0 0,'-28'0'47,"28"28"-31,0-1-1,0 1 1,-27 0-16,27-1 16,0 1-16,0 27 0,0-27 15,0 27-15,0-28 0,0 1 16,0 0-16,0-1 15,27-27-15,1 0 0,0 0 16,-1 0-16,28-27 16,1-1-16,-1-27 0,0 27 15,28-27-15,0 0 0,-28 27 16,0 1-16,28-1 16,-28 0-16</inkml:trace>
  <inkml:trace contextRef="#ctx0" brushRef="#br0" timeOffset="4391">3810 2126 0,'0'28'31,"0"-1"-15,0 1 0,0-1-16,0 1 15,0 0-15,0-1 0,0 1 16,0 0 0,28-1-16,-28 1 15,28-28-15,-1 0 0,1 0 16,27 0-16,0-28 15,28 28-15,0-27 0,0-1 16,27 0-16,-27-27 0,28 27 16</inkml:trace>
  <inkml:trace contextRef="#ctx0" brushRef="#br0" timeOffset="5206">0 2568 0,'0'-28'16,"0"56"46,28-28-46,-28 27-16,0 1 15,0 0-15,28-1 16,-28 1-16,0-1 16,27-27-16,-27 28 0,28-28 15,0 0-15,27 0 0,0-28 16,28 28-16,0-27 16,27-1-16,0 1 0,1-1 15,-1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7-05T04:18:57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56 193 0,'-28'0'0,"28"-27"16,0-1 0,-28 28-1,56 0 63,0-27-78,-1 27 0,28 0 16,1-28-16,26 28 16,-26-28-16,27 28 0,-28-27 15,0 27-15,0-28 16,0 28-16,-27 0 0,0 0 16,-1 0-16,-54 0 31</inkml:trace>
  <inkml:trace contextRef="#ctx0" brushRef="#br0" timeOffset="223">194 387 0,'0'27'15,"-28"-27"-15,56 0 16,-28-27-1,27 27-15,1 0 16,-1-28-16,1 28 0,27-28 16,-27 28-16,27 0 15,0 0-15,1-27 0,-29 27 16,28 0-16,-27 0 16,0 0-16,-1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25-10-2022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25-10-2022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25-10-2022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25-10-2022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1.png"/><Relationship Id="rId18" Type="http://schemas.openxmlformats.org/officeDocument/2006/relationships/customXml" Target="../ink/ink24.xm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1.xml"/><Relationship Id="rId17" Type="http://schemas.openxmlformats.org/officeDocument/2006/relationships/image" Target="../media/image33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0.xml"/><Relationship Id="rId19" Type="http://schemas.openxmlformats.org/officeDocument/2006/relationships/image" Target="../media/image34.png"/><Relationship Id="rId4" Type="http://schemas.openxmlformats.org/officeDocument/2006/relationships/customXml" Target="../ink/ink17.xml"/><Relationship Id="rId9" Type="http://schemas.openxmlformats.org/officeDocument/2006/relationships/image" Target="../media/image29.png"/><Relationship Id="rId14" Type="http://schemas.openxmlformats.org/officeDocument/2006/relationships/customXml" Target="../ink/ink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0springboot.git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1RestService.git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soyuztechnologies/02dbboot.git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.io/display/JENKINS/Maven+Project+Plugin" TargetMode="External"/><Relationship Id="rId2" Type="http://schemas.openxmlformats.org/officeDocument/2006/relationships/hyperlink" Target="https://plugins.jenkins.io/github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iki.jenkins-ci.org/display/JENKINS/Cloud+Foundry+Plug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4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6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3.png"/><Relationship Id="rId24" Type="http://schemas.openxmlformats.org/officeDocument/2006/relationships/customXml" Target="../ink/ink12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" Type="http://schemas.openxmlformats.org/officeDocument/2006/relationships/customXml" Target="../ink/ink2.xml"/><Relationship Id="rId9" Type="http://schemas.openxmlformats.org/officeDocument/2006/relationships/image" Target="../media/image12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1.png"/><Relationship Id="rId30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382286"/>
            <a:ext cx="10761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The Spring Framework provides a comprehensive programming and configuration model for modern Java-based enterprise applications - on any kind of deployment platform.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A key element of Spring is infrastructural support at the application level: Spring focuses on the "plumbing" of enterprise applications so that teams can focus on application-level business logic, without unnecessary ties to specific deployment environments.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C5AB00-5556-4F47-BC94-44E4D1A1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noProof="0" dirty="0"/>
              <a:t>INTRODUCTION TO SPRING, DEPENDENCY INJECTION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BBB98-BC4D-49C3-8B39-81777FEE5E23}"/>
              </a:ext>
            </a:extLst>
          </p:cNvPr>
          <p:cNvSpPr txBox="1"/>
          <p:nvPr/>
        </p:nvSpPr>
        <p:spPr>
          <a:xfrm>
            <a:off x="1" y="3228945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The key advantage of spring framework are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9B3177-252B-4E2C-89F0-92E6A018980C}"/>
              </a:ext>
            </a:extLst>
          </p:cNvPr>
          <p:cNvGrpSpPr/>
          <p:nvPr/>
        </p:nvGrpSpPr>
        <p:grpSpPr>
          <a:xfrm>
            <a:off x="436869" y="3831804"/>
            <a:ext cx="11318263" cy="2335221"/>
            <a:chOff x="1312856" y="3831804"/>
            <a:chExt cx="7724194" cy="2335221"/>
          </a:xfrm>
          <a:solidFill>
            <a:schemeClr val="accent5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860F6E9-F9D4-4F36-AEF3-F5808CD408DA}"/>
                </a:ext>
              </a:extLst>
            </p:cNvPr>
            <p:cNvSpPr/>
            <p:nvPr/>
          </p:nvSpPr>
          <p:spPr>
            <a:xfrm>
              <a:off x="131285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Dependency Injection (Inversion of Control – IOC)</a:t>
              </a:r>
              <a:endParaRPr lang="en-IN" sz="20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A955C9-4F2B-4102-BBF6-0BF959AA6227}"/>
                </a:ext>
              </a:extLst>
            </p:cNvPr>
            <p:cNvSpPr/>
            <p:nvPr/>
          </p:nvSpPr>
          <p:spPr>
            <a:xfrm>
              <a:off x="3288813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Light Weight</a:t>
              </a:r>
              <a:endParaRPr lang="en-IN" sz="20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0A73A3-2BB8-4E43-87E5-4BC8139A23C7}"/>
                </a:ext>
              </a:extLst>
            </p:cNvPr>
            <p:cNvSpPr/>
            <p:nvPr/>
          </p:nvSpPr>
          <p:spPr>
            <a:xfrm>
              <a:off x="5264769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Loosely Coupled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DA11E52-A9B2-484D-84C2-140E42786B54}"/>
                </a:ext>
              </a:extLst>
            </p:cNvPr>
            <p:cNvSpPr/>
            <p:nvPr/>
          </p:nvSpPr>
          <p:spPr>
            <a:xfrm>
              <a:off x="7240726" y="3831804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/>
                <a:t>Provides libraries for Runtime Environment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C0F49F-4FF7-480A-80C3-0625D8456EFE}"/>
                </a:ext>
              </a:extLst>
            </p:cNvPr>
            <p:cNvSpPr/>
            <p:nvPr/>
          </p:nvSpPr>
          <p:spPr>
            <a:xfrm>
              <a:off x="3288813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We can work with POJO (Pain Java Objects)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E9B668-9648-418A-BD85-447B638F35FD}"/>
                </a:ext>
              </a:extLst>
            </p:cNvPr>
            <p:cNvSpPr/>
            <p:nvPr/>
          </p:nvSpPr>
          <p:spPr>
            <a:xfrm>
              <a:off x="5264769" y="5089231"/>
              <a:ext cx="1796324" cy="1077794"/>
            </a:xfrm>
            <a:custGeom>
              <a:avLst/>
              <a:gdLst>
                <a:gd name="connsiteX0" fmla="*/ 0 w 1796324"/>
                <a:gd name="connsiteY0" fmla="*/ 0 h 1077794"/>
                <a:gd name="connsiteX1" fmla="*/ 1796324 w 1796324"/>
                <a:gd name="connsiteY1" fmla="*/ 0 h 1077794"/>
                <a:gd name="connsiteX2" fmla="*/ 1796324 w 1796324"/>
                <a:gd name="connsiteY2" fmla="*/ 1077794 h 1077794"/>
                <a:gd name="connsiteX3" fmla="*/ 0 w 1796324"/>
                <a:gd name="connsiteY3" fmla="*/ 1077794 h 1077794"/>
                <a:gd name="connsiteX4" fmla="*/ 0 w 1796324"/>
                <a:gd name="connsiteY4" fmla="*/ 0 h 107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324" h="1077794">
                  <a:moveTo>
                    <a:pt x="0" y="0"/>
                  </a:moveTo>
                  <a:lnTo>
                    <a:pt x="1796324" y="0"/>
                  </a:lnTo>
                  <a:lnTo>
                    <a:pt x="1796324" y="1077794"/>
                  </a:lnTo>
                  <a:lnTo>
                    <a:pt x="0" y="107779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Testi</a:t>
              </a:r>
              <a:r>
                <a:rPr lang="en-US" sz="2000" kern="1200"/>
                <a:t>ng (because we can change objects at runtime)</a:t>
              </a:r>
              <a:endParaRPr lang="en-IN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72708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372975"/>
            <a:ext cx="10880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Source Java based framework which is used to create spring projects which are production ready. 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AB895-FF8E-4E7E-9B2F-C9E4BD6B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14D8BB-D382-4739-B4C5-CCD4CB5C77C0}"/>
              </a:ext>
            </a:extLst>
          </p:cNvPr>
          <p:cNvGrpSpPr/>
          <p:nvPr/>
        </p:nvGrpSpPr>
        <p:grpSpPr>
          <a:xfrm>
            <a:off x="904225" y="2880189"/>
            <a:ext cx="10626813" cy="3334631"/>
            <a:chOff x="904225" y="2694209"/>
            <a:chExt cx="10626813" cy="3334631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28ED0C9-0A3B-4B86-8C29-E552E8F4B969}"/>
                </a:ext>
              </a:extLst>
            </p:cNvPr>
            <p:cNvSpPr/>
            <p:nvPr/>
          </p:nvSpPr>
          <p:spPr>
            <a:xfrm>
              <a:off x="1696711" y="2694209"/>
              <a:ext cx="9041841" cy="3334631"/>
            </a:xfrm>
            <a:prstGeom prst="rightArrow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769CDF-B672-486D-B896-D280C0CB047C}"/>
                </a:ext>
              </a:extLst>
            </p:cNvPr>
            <p:cNvSpPr/>
            <p:nvPr/>
          </p:nvSpPr>
          <p:spPr>
            <a:xfrm>
              <a:off x="904225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Saves time</a:t>
              </a:r>
              <a:endParaRPr lang="en-IN" sz="2000" kern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C7F092-99D4-4510-9CB2-5F7830572F9E}"/>
                </a:ext>
              </a:extLst>
            </p:cNvPr>
            <p:cNvSpPr/>
            <p:nvPr/>
          </p:nvSpPr>
          <p:spPr>
            <a:xfrm>
              <a:off x="3592937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Provides all dependency</a:t>
              </a:r>
              <a:endParaRPr lang="en-IN" sz="2000" kern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0A972C-BD40-49AD-B194-09FDE356214A}"/>
                </a:ext>
              </a:extLst>
            </p:cNvPr>
            <p:cNvSpPr/>
            <p:nvPr/>
          </p:nvSpPr>
          <p:spPr>
            <a:xfrm>
              <a:off x="6281649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Developer can scaffold project types</a:t>
              </a:r>
              <a:endParaRPr lang="en-IN" sz="20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C35AE94-D78C-4291-9E28-49077DF4813E}"/>
                </a:ext>
              </a:extLst>
            </p:cNvPr>
            <p:cNvSpPr/>
            <p:nvPr/>
          </p:nvSpPr>
          <p:spPr>
            <a:xfrm>
              <a:off x="8970361" y="3694598"/>
              <a:ext cx="2560677" cy="1333852"/>
            </a:xfrm>
            <a:custGeom>
              <a:avLst/>
              <a:gdLst>
                <a:gd name="connsiteX0" fmla="*/ 0 w 2560677"/>
                <a:gd name="connsiteY0" fmla="*/ 222313 h 1333852"/>
                <a:gd name="connsiteX1" fmla="*/ 222313 w 2560677"/>
                <a:gd name="connsiteY1" fmla="*/ 0 h 1333852"/>
                <a:gd name="connsiteX2" fmla="*/ 2338364 w 2560677"/>
                <a:gd name="connsiteY2" fmla="*/ 0 h 1333852"/>
                <a:gd name="connsiteX3" fmla="*/ 2560677 w 2560677"/>
                <a:gd name="connsiteY3" fmla="*/ 222313 h 1333852"/>
                <a:gd name="connsiteX4" fmla="*/ 2560677 w 2560677"/>
                <a:gd name="connsiteY4" fmla="*/ 1111539 h 1333852"/>
                <a:gd name="connsiteX5" fmla="*/ 2338364 w 2560677"/>
                <a:gd name="connsiteY5" fmla="*/ 1333852 h 1333852"/>
                <a:gd name="connsiteX6" fmla="*/ 222313 w 2560677"/>
                <a:gd name="connsiteY6" fmla="*/ 1333852 h 1333852"/>
                <a:gd name="connsiteX7" fmla="*/ 0 w 2560677"/>
                <a:gd name="connsiteY7" fmla="*/ 1111539 h 1333852"/>
                <a:gd name="connsiteX8" fmla="*/ 0 w 2560677"/>
                <a:gd name="connsiteY8" fmla="*/ 222313 h 133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0677" h="1333852">
                  <a:moveTo>
                    <a:pt x="0" y="222313"/>
                  </a:moveTo>
                  <a:cubicBezTo>
                    <a:pt x="0" y="99533"/>
                    <a:pt x="99533" y="0"/>
                    <a:pt x="222313" y="0"/>
                  </a:cubicBezTo>
                  <a:lnTo>
                    <a:pt x="2338364" y="0"/>
                  </a:lnTo>
                  <a:cubicBezTo>
                    <a:pt x="2461144" y="0"/>
                    <a:pt x="2560677" y="99533"/>
                    <a:pt x="2560677" y="222313"/>
                  </a:cubicBezTo>
                  <a:lnTo>
                    <a:pt x="2560677" y="1111539"/>
                  </a:lnTo>
                  <a:cubicBezTo>
                    <a:pt x="2560677" y="1234319"/>
                    <a:pt x="2461144" y="1333852"/>
                    <a:pt x="2338364" y="1333852"/>
                  </a:cubicBezTo>
                  <a:lnTo>
                    <a:pt x="222313" y="1333852"/>
                  </a:lnTo>
                  <a:cubicBezTo>
                    <a:pt x="99533" y="1333852"/>
                    <a:pt x="0" y="1234319"/>
                    <a:pt x="0" y="1111539"/>
                  </a:cubicBezTo>
                  <a:lnTo>
                    <a:pt x="0" y="222313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363" tIns="160363" rIns="160363" bIns="16036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Different options for deployment</a:t>
              </a:r>
              <a:endParaRPr lang="en-IN" sz="2000" kern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216F60-43CA-49C2-8B48-7D8F12DBC9BC}"/>
              </a:ext>
            </a:extLst>
          </p:cNvPr>
          <p:cNvSpPr txBox="1"/>
          <p:nvPr/>
        </p:nvSpPr>
        <p:spPr>
          <a:xfrm>
            <a:off x="1" y="2241341"/>
            <a:ext cx="12192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43522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9ED1929-FD50-3554-5B14-7EB0022C8F29}"/>
                  </a:ext>
                </a:extLst>
              </p14:cNvPr>
              <p14:cNvContentPartPr/>
              <p14:nvPr/>
            </p14:nvContentPartPr>
            <p14:xfrm>
              <a:off x="1525927" y="1433619"/>
              <a:ext cx="2723760" cy="1383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9ED1929-FD50-3554-5B14-7EB0022C8F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6927" y="1424619"/>
                <a:ext cx="2741400" cy="14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669C0D1-0823-4DE2-E828-8E5F880C6498}"/>
                  </a:ext>
                </a:extLst>
              </p14:cNvPr>
              <p14:cNvContentPartPr/>
              <p14:nvPr/>
            </p14:nvContentPartPr>
            <p14:xfrm>
              <a:off x="1271047" y="1145979"/>
              <a:ext cx="889920" cy="1062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669C0D1-0823-4DE2-E828-8E5F880C64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2047" y="1136979"/>
                <a:ext cx="90756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ED58962-F739-998D-D584-EEA765E5E8D2}"/>
                  </a:ext>
                </a:extLst>
              </p14:cNvPr>
              <p14:cNvContentPartPr/>
              <p14:nvPr/>
            </p14:nvContentPartPr>
            <p14:xfrm>
              <a:off x="1433047" y="3301659"/>
              <a:ext cx="1382400" cy="607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ED58962-F739-998D-D584-EEA765E5E8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4047" y="3292659"/>
                <a:ext cx="140004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8D35047-5691-4290-CDB5-384327CA519B}"/>
                  </a:ext>
                </a:extLst>
              </p14:cNvPr>
              <p14:cNvContentPartPr/>
              <p14:nvPr/>
            </p14:nvContentPartPr>
            <p14:xfrm>
              <a:off x="4401607" y="1470699"/>
              <a:ext cx="3980880" cy="1703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8D35047-5691-4290-CDB5-384327CA51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2607" y="1461699"/>
                <a:ext cx="3998520" cy="17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3D83022-C9C3-5C7E-0F54-0DA0A1C04D13}"/>
                  </a:ext>
                </a:extLst>
              </p14:cNvPr>
              <p14:cNvContentPartPr/>
              <p14:nvPr/>
            </p14:nvContentPartPr>
            <p14:xfrm>
              <a:off x="3558847" y="3629619"/>
              <a:ext cx="601200" cy="5392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3D83022-C9C3-5C7E-0F54-0DA0A1C04D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9847" y="3620619"/>
                <a:ext cx="6188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0F8910C-D5F5-0979-F169-90DC4307C0EF}"/>
                  </a:ext>
                </a:extLst>
              </p14:cNvPr>
              <p14:cNvContentPartPr/>
              <p14:nvPr/>
            </p14:nvContentPartPr>
            <p14:xfrm>
              <a:off x="2590807" y="4670739"/>
              <a:ext cx="3568320" cy="1193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0F8910C-D5F5-0979-F169-90DC4307C0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81807" y="4661739"/>
                <a:ext cx="3585960" cy="12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CC4A508-ACB8-3D74-A1CB-A7214BAE469E}"/>
                  </a:ext>
                </a:extLst>
              </p14:cNvPr>
              <p14:cNvContentPartPr/>
              <p14:nvPr/>
            </p14:nvContentPartPr>
            <p14:xfrm>
              <a:off x="5294767" y="2939139"/>
              <a:ext cx="5418360" cy="23594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CC4A508-ACB8-3D74-A1CB-A7214BAE46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5767" y="2930139"/>
                <a:ext cx="5436000" cy="23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1E0C7EB-072B-D06E-8CAA-6DE8B2375667}"/>
                  </a:ext>
                </a:extLst>
              </p14:cNvPr>
              <p14:cNvContentPartPr/>
              <p14:nvPr/>
            </p14:nvContentPartPr>
            <p14:xfrm>
              <a:off x="4401607" y="5656779"/>
              <a:ext cx="358200" cy="188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1E0C7EB-072B-D06E-8CAA-6DE8B237566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92607" y="5647779"/>
                <a:ext cx="3758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609EF4F-BD43-18AA-41ED-4FBF250B97CE}"/>
                  </a:ext>
                </a:extLst>
              </p14:cNvPr>
              <p14:cNvContentPartPr/>
              <p14:nvPr/>
            </p14:nvContentPartPr>
            <p14:xfrm>
              <a:off x="2859367" y="5638419"/>
              <a:ext cx="108360" cy="2160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609EF4F-BD43-18AA-41ED-4FBF250B97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50367" y="5629419"/>
                <a:ext cx="126000" cy="2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321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-419868" y="-12123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9" y="1207949"/>
            <a:ext cx="979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Simple Airplane application which allows to command flight operations to planes by replacing wings easily.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DA13A-497E-4E9D-8079-A3186D3B8F99}"/>
              </a:ext>
            </a:extLst>
          </p:cNvPr>
          <p:cNvSpPr/>
          <p:nvPr/>
        </p:nvSpPr>
        <p:spPr>
          <a:xfrm>
            <a:off x="738909" y="2854036"/>
            <a:ext cx="2503055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SpringBoot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C3FB2D-A9C2-4988-8A54-C0841495B7E2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241964" y="3265516"/>
            <a:ext cx="9076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120AD8-192C-419D-8FFE-7AA1DDBAC9A5}"/>
              </a:ext>
            </a:extLst>
          </p:cNvPr>
          <p:cNvSpPr/>
          <p:nvPr/>
        </p:nvSpPr>
        <p:spPr>
          <a:xfrm>
            <a:off x="4149610" y="2854036"/>
            <a:ext cx="208741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  <a:p>
            <a:pPr algn="ctr"/>
            <a:r>
              <a:rPr lang="en-US" dirty="0"/>
              <a:t>Fly()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61D648-2453-4F82-B78D-B2AE4BDF65C1}"/>
              </a:ext>
            </a:extLst>
          </p:cNvPr>
          <p:cNvSpPr/>
          <p:nvPr/>
        </p:nvSpPr>
        <p:spPr>
          <a:xfrm>
            <a:off x="8481464" y="2854036"/>
            <a:ext cx="2216728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IWings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9B85CA-BDCE-4672-8BC6-412C11465811}"/>
              </a:ext>
            </a:extLst>
          </p:cNvPr>
          <p:cNvSpPr/>
          <p:nvPr/>
        </p:nvSpPr>
        <p:spPr>
          <a:xfrm>
            <a:off x="7243791" y="4313381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3E5F65-7F5C-4537-9C17-6A1354759527}"/>
              </a:ext>
            </a:extLst>
          </p:cNvPr>
          <p:cNvSpPr/>
          <p:nvPr/>
        </p:nvSpPr>
        <p:spPr>
          <a:xfrm>
            <a:off x="10065501" y="4313380"/>
            <a:ext cx="1847273" cy="7312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Airbus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140AFCD-2144-4DF1-935A-C875A251B5A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237028" y="3265516"/>
            <a:ext cx="1006763" cy="14135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B1D69D-9F8D-4B8F-B537-0B053FBF8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237028" y="3265516"/>
            <a:ext cx="22444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0378FFC-560A-47DC-B540-74196170F409}"/>
              </a:ext>
            </a:extLst>
          </p:cNvPr>
          <p:cNvCxnSpPr>
            <a:stCxn id="9" idx="0"/>
            <a:endCxn id="8" idx="2"/>
          </p:cNvCxnSpPr>
          <p:nvPr/>
        </p:nvCxnSpPr>
        <p:spPr>
          <a:xfrm rot="5400000" flipH="1" flipV="1">
            <a:off x="8560436" y="3283989"/>
            <a:ext cx="636385" cy="142240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785362-0B2C-408D-8F37-517F0B0293C1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16200000" flipV="1">
            <a:off x="9971291" y="3295533"/>
            <a:ext cx="636384" cy="139931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318217CB-0D08-4525-9B6C-F644A94BA149}"/>
              </a:ext>
            </a:extLst>
          </p:cNvPr>
          <p:cNvSpPr/>
          <p:nvPr/>
        </p:nvSpPr>
        <p:spPr>
          <a:xfrm>
            <a:off x="6859500" y="3676995"/>
            <a:ext cx="506499" cy="506499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8C9C11-1048-4FCE-9E99-525DF20BB29B}"/>
              </a:ext>
            </a:extLst>
          </p:cNvPr>
          <p:cNvSpPr txBox="1"/>
          <p:nvPr/>
        </p:nvSpPr>
        <p:spPr>
          <a:xfrm>
            <a:off x="7807209" y="2619185"/>
            <a:ext cx="72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CE959E-33F2-4F0E-B663-C98BF3FEF289}"/>
              </a:ext>
            </a:extLst>
          </p:cNvPr>
          <p:cNvCxnSpPr>
            <a:cxnSpLocks/>
            <a:stCxn id="29" idx="0"/>
            <a:endCxn id="9" idx="2"/>
          </p:cNvCxnSpPr>
          <p:nvPr/>
        </p:nvCxnSpPr>
        <p:spPr>
          <a:xfrm rot="16200000" flipV="1">
            <a:off x="8457358" y="4754721"/>
            <a:ext cx="830997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36F3AC-8CCE-405C-B697-A18FF8C72140}"/>
              </a:ext>
            </a:extLst>
          </p:cNvPr>
          <p:cNvCxnSpPr>
            <a:cxnSpLocks/>
            <a:stCxn id="29" idx="0"/>
            <a:endCxn id="10" idx="2"/>
          </p:cNvCxnSpPr>
          <p:nvPr/>
        </p:nvCxnSpPr>
        <p:spPr>
          <a:xfrm rot="5400000" flipH="1" flipV="1">
            <a:off x="9868211" y="4754721"/>
            <a:ext cx="830998" cy="14108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106185-EC52-4745-B908-30414F1F7AD8}"/>
              </a:ext>
            </a:extLst>
          </p:cNvPr>
          <p:cNvSpPr txBox="1"/>
          <p:nvPr/>
        </p:nvSpPr>
        <p:spPr>
          <a:xfrm>
            <a:off x="8684664" y="5875647"/>
            <a:ext cx="178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F70DC2-8FC6-4DF6-9D6A-7B82DA9FE21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93319" y="2586182"/>
            <a:ext cx="0" cy="267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DB491A-3548-4789-A202-5D6F89213B2A}"/>
              </a:ext>
            </a:extLst>
          </p:cNvPr>
          <p:cNvSpPr txBox="1"/>
          <p:nvPr/>
        </p:nvSpPr>
        <p:spPr>
          <a:xfrm>
            <a:off x="4853709" y="2199448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5E7C4F-34BB-419D-911A-219481CFB2D7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https://github.com/soyuztechnologies/00springboot.git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9C810-ACF2-4699-A14E-DBD2802F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 : SPRING BASICS</a:t>
            </a:r>
          </a:p>
        </p:txBody>
      </p:sp>
    </p:spTree>
    <p:extLst>
      <p:ext uri="{BB962C8B-B14F-4D97-AF65-F5344CB8AC3E}">
        <p14:creationId xmlns:p14="http://schemas.microsoft.com/office/powerpoint/2010/main" val="249181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9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8689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409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D1F689-6703-44E2-94FB-E59FC1A63FAA}"/>
              </a:ext>
            </a:extLst>
          </p:cNvPr>
          <p:cNvSpPr/>
          <p:nvPr/>
        </p:nvSpPr>
        <p:spPr>
          <a:xfrm>
            <a:off x="3371273" y="2206171"/>
            <a:ext cx="8572848" cy="2412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6D82E4F-01DE-45F7-8B8D-AA294483A182}"/>
              </a:ext>
            </a:extLst>
          </p:cNvPr>
          <p:cNvSpPr/>
          <p:nvPr/>
        </p:nvSpPr>
        <p:spPr>
          <a:xfrm>
            <a:off x="2447636" y="2770909"/>
            <a:ext cx="1838037" cy="14778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A01C94-6FE4-4A18-976D-659077046161}"/>
              </a:ext>
            </a:extLst>
          </p:cNvPr>
          <p:cNvSpPr/>
          <p:nvPr/>
        </p:nvSpPr>
        <p:spPr>
          <a:xfrm>
            <a:off x="6326909" y="2770909"/>
            <a:ext cx="650009" cy="22167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9EBFC-D0DD-47C0-8150-51CD35E66EB1}"/>
              </a:ext>
            </a:extLst>
          </p:cNvPr>
          <p:cNvGrpSpPr/>
          <p:nvPr/>
        </p:nvGrpSpPr>
        <p:grpSpPr>
          <a:xfrm>
            <a:off x="819728" y="2583136"/>
            <a:ext cx="10864272" cy="1693299"/>
            <a:chOff x="819728" y="2583136"/>
            <a:chExt cx="10864272" cy="16932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5FC28-50DE-46A8-9781-48657CDC3761}"/>
                </a:ext>
              </a:extLst>
            </p:cNvPr>
            <p:cNvSpPr/>
            <p:nvPr/>
          </p:nvSpPr>
          <p:spPr>
            <a:xfrm>
              <a:off x="819728" y="2586182"/>
              <a:ext cx="204123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5BF2E-B5C9-4BF7-9BE2-FD5B99012094}"/>
                </a:ext>
              </a:extLst>
            </p:cNvPr>
            <p:cNvSpPr/>
            <p:nvPr/>
          </p:nvSpPr>
          <p:spPr>
            <a:xfrm>
              <a:off x="4285673" y="2586182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ServletInitializer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E01BB2-3D6C-4317-9263-B2CAE29A4939}"/>
                </a:ext>
              </a:extLst>
            </p:cNvPr>
            <p:cNvSpPr/>
            <p:nvPr/>
          </p:nvSpPr>
          <p:spPr>
            <a:xfrm>
              <a:off x="6976918" y="2583136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8686F-03EB-40DE-A3BD-70787126BAD5}"/>
                </a:ext>
              </a:extLst>
            </p:cNvPr>
            <p:cNvSpPr/>
            <p:nvPr/>
          </p:nvSpPr>
          <p:spPr>
            <a:xfrm>
              <a:off x="6888018" y="3685308"/>
              <a:ext cx="2219037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@RestController</a:t>
              </a:r>
            </a:p>
            <a:p>
              <a:pPr algn="ctr"/>
              <a:r>
                <a:rPr lang="en-US" dirty="0" err="1"/>
                <a:t>VendorController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17F362-282A-4215-8B81-FB1DB0CCA0E1}"/>
                </a:ext>
              </a:extLst>
            </p:cNvPr>
            <p:cNvSpPr/>
            <p:nvPr/>
          </p:nvSpPr>
          <p:spPr>
            <a:xfrm>
              <a:off x="9660834" y="3685308"/>
              <a:ext cx="202316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@Component</a:t>
              </a:r>
            </a:p>
            <a:p>
              <a:pPr algn="ctr"/>
              <a:r>
                <a:rPr lang="en-US" dirty="0"/>
                <a:t>Vendor</a:t>
              </a:r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237FF65-5F58-4842-8F4E-D8CCFC3648C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7997536" y="3174263"/>
            <a:ext cx="1" cy="511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25BB5E-4C9F-47C3-A6C8-57145C8EDF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07055" y="3980872"/>
            <a:ext cx="553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AC9454F-B963-4304-9D8D-D42D16F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 CREATE FIRST SPRING 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6DA6A-A30C-47F6-A307-9C967420E804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https://github.com/soyuztechnologies/01RestService.git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DE54C-1859-478E-8753-B17808915D58}"/>
              </a:ext>
            </a:extLst>
          </p:cNvPr>
          <p:cNvSpPr txBox="1"/>
          <p:nvPr/>
        </p:nvSpPr>
        <p:spPr>
          <a:xfrm>
            <a:off x="655639" y="1207949"/>
            <a:ext cx="979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 Microservice which returns data for different vendors.</a:t>
            </a:r>
          </a:p>
        </p:txBody>
      </p:sp>
    </p:spTree>
    <p:extLst>
      <p:ext uri="{BB962C8B-B14F-4D97-AF65-F5344CB8AC3E}">
        <p14:creationId xmlns:p14="http://schemas.microsoft.com/office/powerpoint/2010/main" val="590160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3784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an Entity of Vendor and its address in the Spring boot app</a:t>
            </a:r>
          </a:p>
          <a:p>
            <a:r>
              <a:rPr lang="en-US" sz="2000" dirty="0"/>
              <a:t>Connect the application to the PostgreSQL in local system</a:t>
            </a:r>
          </a:p>
          <a:p>
            <a:r>
              <a:rPr lang="en-US" sz="2000" dirty="0"/>
              <a:t>Implement and test all CURDQ operations using REST 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DE025-DFB1-4299-A7DF-E73C68335E97}"/>
              </a:ext>
            </a:extLst>
          </p:cNvPr>
          <p:cNvGrpSpPr/>
          <p:nvPr/>
        </p:nvGrpSpPr>
        <p:grpSpPr>
          <a:xfrm>
            <a:off x="1468582" y="2336364"/>
            <a:ext cx="2623127" cy="3417852"/>
            <a:chOff x="1477818" y="2936766"/>
            <a:chExt cx="2623127" cy="34178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13AEFC-C764-4563-8873-3AF96EC797F5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firstName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lastName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companyName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Website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emailId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gstNo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F05C26-58CF-4A8C-909B-0897351ADAD9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Vendor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D6D2-5D34-4E59-8867-C03A3AA7E619}"/>
              </a:ext>
            </a:extLst>
          </p:cNvPr>
          <p:cNvGrpSpPr/>
          <p:nvPr/>
        </p:nvGrpSpPr>
        <p:grpSpPr>
          <a:xfrm>
            <a:off x="7874001" y="2623089"/>
            <a:ext cx="2623127" cy="3417852"/>
            <a:chOff x="1477818" y="2936766"/>
            <a:chExt cx="2623127" cy="34178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7CCE9-BC31-4B18-88CA-DDC3A99F6B2E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street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city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country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region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3A3F9-AC7B-4004-A2A3-21E983F04195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Address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3854A96-F27A-4EAE-B79C-D7B43C82E41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091709" y="4045290"/>
            <a:ext cx="3782292" cy="28672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9C8F-0119-421F-8C83-CF7FBF857E3D}"/>
              </a:ext>
            </a:extLst>
          </p:cNvPr>
          <p:cNvSpPr txBox="1"/>
          <p:nvPr/>
        </p:nvSpPr>
        <p:spPr>
          <a:xfrm>
            <a:off x="4248727" y="3628357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3A033-E291-4DB7-8060-C57EF232981D}"/>
              </a:ext>
            </a:extLst>
          </p:cNvPr>
          <p:cNvSpPr txBox="1"/>
          <p:nvPr/>
        </p:nvSpPr>
        <p:spPr>
          <a:xfrm>
            <a:off x="7338292" y="3888570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D13B3-477A-47CD-BF47-61ECA1FA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HANDS-ON: CREATE CURDQ APP FOR LOCAL POSTGRESQL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369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271414" y="-45925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PostgreSQL Service in SAP CF</a:t>
            </a:r>
          </a:p>
          <a:p>
            <a:r>
              <a:rPr lang="en-US" sz="2000" dirty="0"/>
              <a:t>Connect to the service and test the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1A041-2DE9-482E-95F4-7370856E9CEA}"/>
              </a:ext>
            </a:extLst>
          </p:cNvPr>
          <p:cNvSpPr txBox="1"/>
          <p:nvPr/>
        </p:nvSpPr>
        <p:spPr>
          <a:xfrm>
            <a:off x="669524" y="2050279"/>
            <a:ext cx="119302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 DATA SOURCE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Set here configurations for the database connection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spring.datasource.url=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jdbc:postgresql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://connectionurl:5432/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mufpwelo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-class-name=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org.postgresql.Driver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spring.jpa.show-sql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Hibernate </a:t>
            </a:r>
            <a:r>
              <a:rPr 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ddl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auto (create, create-drop, update): with "create-drop" the database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schema will be automatically created afresh for every start of application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spring.jpa.hibernate.ddl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-auto=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create</a:t>
            </a:r>
            <a:endParaRPr 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Allows Hibernate to generate SQL optimized for a particular DBMS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spring.jpa.properties.hibernate.dialect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org.hibernate.dialect.PostgreSQLDialect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428DF-F0F0-4F0A-903A-A7179AF8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CURDQ APP FOR CF POSTGRESQL</a:t>
            </a:r>
          </a:p>
        </p:txBody>
      </p:sp>
    </p:spTree>
    <p:extLst>
      <p:ext uri="{BB962C8B-B14F-4D97-AF65-F5344CB8AC3E}">
        <p14:creationId xmlns:p14="http://schemas.microsoft.com/office/powerpoint/2010/main" val="186735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5792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manifest.yml</a:t>
            </a:r>
            <a:r>
              <a:rPr lang="en-US" sz="2000" dirty="0"/>
              <a:t> file to the app</a:t>
            </a:r>
          </a:p>
          <a:p>
            <a:r>
              <a:rPr lang="en-US" sz="2000" dirty="0"/>
              <a:t>Deploy the app to CF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761B5-A40C-4DF9-9963-70957AD2B0F9}"/>
              </a:ext>
            </a:extLst>
          </p:cNvPr>
          <p:cNvSpPr txBox="1"/>
          <p:nvPr/>
        </p:nvSpPr>
        <p:spPr>
          <a:xfrm>
            <a:off x="828449" y="208747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applications: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- name: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dbboot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random-route: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94F05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memory: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1024M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path: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/target/02dbboot-0.0.1-SNAPSHOT.war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C832"/>
                </a:solidFill>
                <a:latin typeface="Consolas" panose="020B0609020204030204" pitchFamily="49" charset="0"/>
              </a:rPr>
              <a:t>buildpacks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-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java_buildpack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9DAF6-B0D5-4FCA-A38B-B9EBD80A937D}"/>
              </a:ext>
            </a:extLst>
          </p:cNvPr>
          <p:cNvSpPr txBox="1"/>
          <p:nvPr/>
        </p:nvSpPr>
        <p:spPr>
          <a:xfrm>
            <a:off x="765298" y="4652658"/>
            <a:ext cx="806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>
                <a:hlinkClick r:id="rId2"/>
              </a:rPr>
              <a:t>https://github.com/soyuztechnologies/02dbboot.git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519A3-221B-4DFA-8808-22C6A1A1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95" y="1377039"/>
            <a:ext cx="7370555" cy="19887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A055C8-6A3E-46D5-9F35-5542FCDD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DEPLOY CURDQ APP IN CF</a:t>
            </a:r>
          </a:p>
        </p:txBody>
      </p:sp>
    </p:spTree>
    <p:extLst>
      <p:ext uri="{BB962C8B-B14F-4D97-AF65-F5344CB8AC3E}">
        <p14:creationId xmlns:p14="http://schemas.microsoft.com/office/powerpoint/2010/main" val="4216964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Create an Account on </a:t>
            </a:r>
            <a:r>
              <a:rPr lang="en-US" sz="2000" dirty="0">
                <a:hlinkClick r:id="rId2"/>
              </a:rPr>
              <a:t>https://www.github.com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Push your code to </a:t>
            </a:r>
            <a:r>
              <a:rPr lang="en-US" sz="2000" dirty="0" err="1"/>
              <a:t>github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A26186-365F-42C3-924F-BF7C85E4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A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84152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7241"/>
            <a:ext cx="116962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CI pipeline using Jenkins</a:t>
            </a:r>
          </a:p>
          <a:p>
            <a:pPr marL="457200" indent="-457200">
              <a:buAutoNum type="arabicPeriod"/>
            </a:pPr>
            <a:r>
              <a:rPr lang="en-US" sz="2000" dirty="0"/>
              <a:t>Configure Jenkins Server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Git Repository Plugin and Test(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plugin</a:t>
            </a:r>
            <a:r>
              <a:rPr lang="en-US" sz="2000" dirty="0"/>
              <a:t>)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Maven Plugin and Link to Jenkins(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Maven Integration plugin </a:t>
            </a:r>
            <a:r>
              <a:rPr lang="en-US" sz="2000" dirty="0"/>
              <a:t>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 System where Jenkins is Running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Classpath</a:t>
            </a:r>
            <a:r>
              <a:rPr lang="en-US" sz="2000" dirty="0"/>
              <a:t>(M2_Home=Installation, M2=Bin File) and Test </a:t>
            </a:r>
            <a:r>
              <a:rPr lang="en-US" sz="2000" dirty="0" err="1"/>
              <a:t>mvn</a:t>
            </a:r>
            <a:r>
              <a:rPr lang="en-US" sz="2000" dirty="0"/>
              <a:t> –version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Integration and Maven Invoker Plugin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Global Tool Configuration, Give Path M2_Home and Path</a:t>
            </a:r>
          </a:p>
          <a:p>
            <a:pPr marL="457200" indent="-457200">
              <a:buAutoNum type="arabicPeriod"/>
            </a:pPr>
            <a:r>
              <a:rPr lang="en-US" sz="2000" dirty="0"/>
              <a:t>Test the Git and Maven, location of war file is in: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Foundry Plugin </a:t>
            </a:r>
            <a:r>
              <a:rPr lang="en-US" sz="2000" dirty="0"/>
              <a:t>and Add to the Jenkins Task in Post build Actions</a:t>
            </a:r>
          </a:p>
          <a:p>
            <a:pPr algn="l"/>
            <a:r>
              <a:rPr lang="en-US" sz="2000" dirty="0"/>
              <a:t>6.    Provide Details of :</a:t>
            </a:r>
          </a:p>
          <a:p>
            <a:pPr algn="l"/>
            <a:r>
              <a:rPr lang="en-US" sz="2000" dirty="0"/>
              <a:t>       Cloud Foundry: API, Email and Password, Organization and Space is needed</a:t>
            </a:r>
          </a:p>
          <a:p>
            <a:pPr algn="l"/>
            <a:r>
              <a:rPr lang="en-US" sz="2000" dirty="0"/>
              <a:t>7.    Create a </a:t>
            </a:r>
            <a:r>
              <a:rPr lang="en-US" sz="2000" dirty="0" err="1"/>
              <a:t>manifest.yml</a:t>
            </a:r>
            <a:r>
              <a:rPr lang="en-US" sz="2000" dirty="0"/>
              <a:t> file and add content of path, application name etc.</a:t>
            </a:r>
          </a:p>
          <a:p>
            <a:pPr algn="l"/>
            <a:r>
              <a:rPr lang="en-US" sz="2000" dirty="0"/>
              <a:t>8.    Add Build Triggers and enable ‘Build whenever a SNAPSHOT dependency is built’</a:t>
            </a:r>
          </a:p>
          <a:p>
            <a:pPr algn="l"/>
            <a:r>
              <a:rPr lang="en-US" sz="2000" dirty="0"/>
              <a:t>and Poll SCM with * * * * * for building every minute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ArialMT"/>
            </a:endParaRP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3B4CA2-F57E-4384-BFE2-1893F7F8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CONFIGURE CI PIPELINE</a:t>
            </a:r>
          </a:p>
        </p:txBody>
      </p:sp>
    </p:spTree>
    <p:extLst>
      <p:ext uri="{BB962C8B-B14F-4D97-AF65-F5344CB8AC3E}">
        <p14:creationId xmlns:p14="http://schemas.microsoft.com/office/powerpoint/2010/main" val="286911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19534" y="1468281"/>
            <a:ext cx="53428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the Micro-service Architecture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Define Spring, Dependency Injection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pom.xml and Getting Dependencies from Maven Repository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Demonstrate How to Add Dependencies in pom.xml, and Check new Jar Files in eclipse and Using Spring Starter Project 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Simple web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CURDQ Application using Spring boot and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How to Run PostgreSQL in SAP CF, 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Manifest.yml file and Deploy application to CF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--BREAK--</a:t>
            </a: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microservice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530598" y="5399801"/>
            <a:ext cx="5342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git and git hub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Manage application lifecycle using Jenkins CI/CD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686343" y="4930064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Project Management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7681"/>
            <a:ext cx="1169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Download a simple go-lang application and deploy to CF.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03CCF-EB25-4478-9AA9-5323E817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HANDS-ON – CREATE AND DEPLOY YOUR FIRST APP</a:t>
            </a:r>
          </a:p>
        </p:txBody>
      </p:sp>
    </p:spTree>
    <p:extLst>
      <p:ext uri="{BB962C8B-B14F-4D97-AF65-F5344CB8AC3E}">
        <p14:creationId xmlns:p14="http://schemas.microsoft.com/office/powerpoint/2010/main" val="31795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315649" y="273971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3F75C-EFC6-4C75-9FEA-3FE33924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04" y="1340593"/>
            <a:ext cx="10230393" cy="50052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B86F17-6F4D-415E-A94E-209132A0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744181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65403" y="-11570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85801" y="1232214"/>
            <a:ext cx="728032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Characteristics of the traditional model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SAP systems are one large logical system with a single (SQL) DB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Transactional consistency for all data is guaranteed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Big, infrequent releases with high risk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Hard to apply cloud requirements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Monolith must be built, tested, deployed, and scaled as a whole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Vertical scaling* is limited, cost is non-linear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Systems often poorly utilized (dev-test, non-peak-times)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High availability setup requires almost double the infrastructure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02F20-AEF6-44D5-B36F-C748A0D2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308" y="1453313"/>
            <a:ext cx="2293819" cy="27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EBE97-74FC-4D0E-AC19-41D1019BEF06}"/>
              </a:ext>
            </a:extLst>
          </p:cNvPr>
          <p:cNvSpPr txBox="1"/>
          <p:nvPr/>
        </p:nvSpPr>
        <p:spPr>
          <a:xfrm>
            <a:off x="0" y="4712868"/>
            <a:ext cx="121920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l"/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“Microservice architecture is an approach to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developing a single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application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as a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suite of small services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each running in its own process 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communicating with lightweight mechanisms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often an HTTP REST API. These services are built around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business capabilities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and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independently deployable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by </a:t>
            </a:r>
            <a:r>
              <a:rPr lang="en-US" sz="18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fully automated deployment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-ItalicMT"/>
              </a:rPr>
              <a:t>machinery.”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7CF01C-0D32-461C-BA11-36D1783F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MICROSERVICE – SAP’S TRADITIONAL DEVELOPMENT AND DEPLOYMENT MODEL</a:t>
            </a:r>
          </a:p>
        </p:txBody>
      </p:sp>
    </p:spTree>
    <p:extLst>
      <p:ext uri="{BB962C8B-B14F-4D97-AF65-F5344CB8AC3E}">
        <p14:creationId xmlns:p14="http://schemas.microsoft.com/office/powerpoint/2010/main" val="352046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5405EC-D4F0-7E36-A380-431732FE93AE}"/>
                  </a:ext>
                </a:extLst>
              </p14:cNvPr>
              <p14:cNvContentPartPr/>
              <p14:nvPr/>
            </p14:nvContentPartPr>
            <p14:xfrm>
              <a:off x="770901" y="2274793"/>
              <a:ext cx="44640" cy="120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5405EC-D4F0-7E36-A380-431732FE93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901" y="2265793"/>
                <a:ext cx="622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F8C2298-4C89-9530-C3FB-191BAC1FAD3E}"/>
                  </a:ext>
                </a:extLst>
              </p14:cNvPr>
              <p14:cNvContentPartPr/>
              <p14:nvPr/>
            </p14:nvContentPartPr>
            <p14:xfrm>
              <a:off x="556341" y="4034113"/>
              <a:ext cx="2823840" cy="552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F8C2298-4C89-9530-C3FB-191BAC1FAD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341" y="4025113"/>
                <a:ext cx="284148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31050CF-2B56-B78A-FE3E-733447E3A68D}"/>
                  </a:ext>
                </a:extLst>
              </p14:cNvPr>
              <p14:cNvContentPartPr/>
              <p14:nvPr/>
            </p14:nvContentPartPr>
            <p14:xfrm>
              <a:off x="2544261" y="4580593"/>
              <a:ext cx="278640" cy="515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31050CF-2B56-B78A-FE3E-733447E3A6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5261" y="4571593"/>
                <a:ext cx="29628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BBD3EEE-9860-0A7E-BF26-F00BA804BEAE}"/>
                  </a:ext>
                </a:extLst>
              </p14:cNvPr>
              <p14:cNvContentPartPr/>
              <p14:nvPr/>
            </p14:nvContentPartPr>
            <p14:xfrm>
              <a:off x="2444541" y="5237593"/>
              <a:ext cx="1541520" cy="308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BBD3EEE-9860-0A7E-BF26-F00BA804BE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5541" y="5228593"/>
                <a:ext cx="15591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6AA8462-91CC-6AC4-8CFE-44B872CDE8BD}"/>
                  </a:ext>
                </a:extLst>
              </p14:cNvPr>
              <p14:cNvContentPartPr/>
              <p14:nvPr/>
            </p14:nvContentPartPr>
            <p14:xfrm>
              <a:off x="2862501" y="5735833"/>
              <a:ext cx="3021840" cy="605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6AA8462-91CC-6AC4-8CFE-44B872CDE8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3501" y="5726833"/>
                <a:ext cx="303948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B03FB70-545E-265F-0E59-4000215D6132}"/>
                  </a:ext>
                </a:extLst>
              </p14:cNvPr>
              <p14:cNvContentPartPr/>
              <p14:nvPr/>
            </p14:nvContentPartPr>
            <p14:xfrm>
              <a:off x="1341861" y="1023433"/>
              <a:ext cx="149400" cy="189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B03FB70-545E-265F-0E59-4000215D61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2861" y="1014433"/>
                <a:ext cx="1670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6D87D7D-3AED-B1EF-C60F-584C649EF309}"/>
                  </a:ext>
                </a:extLst>
              </p14:cNvPr>
              <p14:cNvContentPartPr/>
              <p14:nvPr/>
            </p14:nvContentPartPr>
            <p14:xfrm>
              <a:off x="315501" y="749833"/>
              <a:ext cx="3264120" cy="2361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6D87D7D-3AED-B1EF-C60F-584C649EF3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501" y="740833"/>
                <a:ext cx="3281760" cy="23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F8E4864-2EE6-FCDD-ABDD-0F8E805B94A8}"/>
                  </a:ext>
                </a:extLst>
              </p14:cNvPr>
              <p14:cNvContentPartPr/>
              <p14:nvPr/>
            </p14:nvContentPartPr>
            <p14:xfrm>
              <a:off x="1450941" y="1421233"/>
              <a:ext cx="1800000" cy="1572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F8E4864-2EE6-FCDD-ABDD-0F8E805B9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1941" y="1412233"/>
                <a:ext cx="1817640" cy="15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2EC5CF8-2A61-574C-06C6-0ECE5E37A5D9}"/>
                  </a:ext>
                </a:extLst>
              </p14:cNvPr>
              <p14:cNvContentPartPr/>
              <p14:nvPr/>
            </p14:nvContentPartPr>
            <p14:xfrm>
              <a:off x="4323381" y="6400753"/>
              <a:ext cx="258840" cy="150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2EC5CF8-2A61-574C-06C6-0ECE5E37A5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14381" y="6391753"/>
                <a:ext cx="2764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3E7705E-75C7-0D84-9DED-ECE4B0BC5A7F}"/>
                  </a:ext>
                </a:extLst>
              </p14:cNvPr>
              <p14:cNvContentPartPr/>
              <p14:nvPr/>
            </p14:nvContentPartPr>
            <p14:xfrm>
              <a:off x="4204221" y="1868713"/>
              <a:ext cx="1264320" cy="308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3E7705E-75C7-0D84-9DED-ECE4B0BC5A7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5221" y="1859713"/>
                <a:ext cx="1281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7784141-03B8-7288-5EAC-79592DAE6BC8}"/>
                  </a:ext>
                </a:extLst>
              </p14:cNvPr>
              <p14:cNvContentPartPr/>
              <p14:nvPr/>
            </p14:nvContentPartPr>
            <p14:xfrm>
              <a:off x="6192141" y="922633"/>
              <a:ext cx="1332000" cy="1214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7784141-03B8-7288-5EAC-79592DAE6B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83141" y="913633"/>
                <a:ext cx="1349640" cy="12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69D8842-3053-5832-CB1E-313278C86B7F}"/>
                  </a:ext>
                </a:extLst>
              </p14:cNvPr>
              <p14:cNvContentPartPr/>
              <p14:nvPr/>
            </p14:nvContentPartPr>
            <p14:xfrm>
              <a:off x="5217621" y="1133233"/>
              <a:ext cx="2077920" cy="26640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69D8842-3053-5832-CB1E-313278C86B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08621" y="1124233"/>
                <a:ext cx="2095560" cy="268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632304C-F75D-E1E5-4D78-9A03529684F1}"/>
                  </a:ext>
                </a:extLst>
              </p14:cNvPr>
              <p14:cNvContentPartPr/>
              <p14:nvPr/>
            </p14:nvContentPartPr>
            <p14:xfrm>
              <a:off x="5822781" y="417193"/>
              <a:ext cx="6144840" cy="40456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632304C-F75D-E1E5-4D78-9A03529684F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13781" y="408193"/>
                <a:ext cx="6162480" cy="40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F605F94-5EC4-6F9A-62A4-6116547F5DAF}"/>
                  </a:ext>
                </a:extLst>
              </p14:cNvPr>
              <p14:cNvContentPartPr/>
              <p14:nvPr/>
            </p14:nvContentPartPr>
            <p14:xfrm>
              <a:off x="924261" y="109393"/>
              <a:ext cx="2455560" cy="348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F605F94-5EC4-6F9A-62A4-6116547F5DA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5261" y="100393"/>
                <a:ext cx="24732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00FEE18-0EE6-2419-77C9-2ABF494EA445}"/>
                  </a:ext>
                </a:extLst>
              </p14:cNvPr>
              <p14:cNvContentPartPr/>
              <p14:nvPr/>
            </p14:nvContentPartPr>
            <p14:xfrm>
              <a:off x="7046781" y="169873"/>
              <a:ext cx="835200" cy="4168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00FEE18-0EE6-2419-77C9-2ABF494EA4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37781" y="160873"/>
                <a:ext cx="852840" cy="4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29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99418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Each microservice runs in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separate process / container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This enables them 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Be deployed individually and frequently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(Auto)scale independently to varying loads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24407-49CB-4502-A6DD-A8C85474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6" b="9086"/>
          <a:stretch/>
        </p:blipFill>
        <p:spPr>
          <a:xfrm>
            <a:off x="655321" y="2614192"/>
            <a:ext cx="8794242" cy="13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8B6CC-AE09-47CC-B8A3-665875F471D9}"/>
              </a:ext>
            </a:extLst>
          </p:cNvPr>
          <p:cNvSpPr txBox="1"/>
          <p:nvPr/>
        </p:nvSpPr>
        <p:spPr>
          <a:xfrm>
            <a:off x="655321" y="4204857"/>
            <a:ext cx="51549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You can use technologies and languages that best fit the problem 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Microservices are self-contained, i.e. no shared data stores (!)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Using the right tools impacts productivity and performance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8E322-C00C-4D43-A2F7-AC1E888A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53999"/>
            <a:ext cx="5656272" cy="19175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BEE51E-8606-450E-9E37-1038108C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18094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C7540-0850-4E74-8CC0-F351B3BC7278}"/>
              </a:ext>
            </a:extLst>
          </p:cNvPr>
          <p:cNvGrpSpPr/>
          <p:nvPr/>
        </p:nvGrpSpPr>
        <p:grpSpPr>
          <a:xfrm>
            <a:off x="786599" y="1651583"/>
            <a:ext cx="10868126" cy="4062039"/>
            <a:chOff x="1096565" y="1651584"/>
            <a:chExt cx="9998868" cy="4062039"/>
          </a:xfrm>
          <a:solidFill>
            <a:schemeClr val="accent3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A1DF22A-77A0-4D9C-A3ED-7F4F651F4BB6}"/>
                </a:ext>
              </a:extLst>
            </p:cNvPr>
            <p:cNvSpPr/>
            <p:nvPr/>
          </p:nvSpPr>
          <p:spPr>
            <a:xfrm>
              <a:off x="1096565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are the building blocks of cloud applications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DC161E-FCF4-4257-9A3F-7F80E9453839}"/>
                </a:ext>
              </a:extLst>
            </p:cNvPr>
            <p:cNvSpPr/>
            <p:nvPr/>
          </p:nvSpPr>
          <p:spPr>
            <a:xfrm>
              <a:off x="4533676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implement one concept well (from DB to UI)</a:t>
              </a:r>
              <a:endParaRPr lang="en-IN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7ADF3C-C159-4375-8AFE-9DCFB5610C5A}"/>
                </a:ext>
              </a:extLst>
            </p:cNvPr>
            <p:cNvSpPr/>
            <p:nvPr/>
          </p:nvSpPr>
          <p:spPr>
            <a:xfrm>
              <a:off x="7970787" y="1651584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scale horizontally via processes</a:t>
              </a: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C4CA48-B74E-487B-B96D-9B9454412D51}"/>
                </a:ext>
              </a:extLst>
            </p:cNvPr>
            <p:cNvSpPr/>
            <p:nvPr/>
          </p:nvSpPr>
          <p:spPr>
            <a:xfrm>
              <a:off x="1096565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allow resilience against software and hardware failures</a:t>
              </a:r>
              <a:endParaRPr lang="en-IN" sz="20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1B0C67-C5FE-407E-9656-CCFFE8F512B4}"/>
                </a:ext>
              </a:extLst>
            </p:cNvPr>
            <p:cNvSpPr/>
            <p:nvPr/>
          </p:nvSpPr>
          <p:spPr>
            <a:xfrm>
              <a:off x="4533676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be deployed independently, support continuous delivery</a:t>
              </a:r>
              <a:endParaRPr lang="en-IN" sz="20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9F9A6D-B31E-4E3A-91B1-5EF586294B14}"/>
                </a:ext>
              </a:extLst>
            </p:cNvPr>
            <p:cNvSpPr/>
            <p:nvPr/>
          </p:nvSpPr>
          <p:spPr>
            <a:xfrm>
              <a:off x="7970787" y="3838836"/>
              <a:ext cx="3124646" cy="1874787"/>
            </a:xfrm>
            <a:custGeom>
              <a:avLst/>
              <a:gdLst>
                <a:gd name="connsiteX0" fmla="*/ 0 w 3124646"/>
                <a:gd name="connsiteY0" fmla="*/ 0 h 1874787"/>
                <a:gd name="connsiteX1" fmla="*/ 3124646 w 3124646"/>
                <a:gd name="connsiteY1" fmla="*/ 0 h 1874787"/>
                <a:gd name="connsiteX2" fmla="*/ 3124646 w 3124646"/>
                <a:gd name="connsiteY2" fmla="*/ 1874787 h 1874787"/>
                <a:gd name="connsiteX3" fmla="*/ 0 w 3124646"/>
                <a:gd name="connsiteY3" fmla="*/ 1874787 h 1874787"/>
                <a:gd name="connsiteX4" fmla="*/ 0 w 3124646"/>
                <a:gd name="connsiteY4" fmla="*/ 0 h 18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646" h="1874787">
                  <a:moveTo>
                    <a:pt x="0" y="0"/>
                  </a:moveTo>
                  <a:lnTo>
                    <a:pt x="3124646" y="0"/>
                  </a:lnTo>
                  <a:lnTo>
                    <a:pt x="3124646" y="1874787"/>
                  </a:lnTo>
                  <a:lnTo>
                    <a:pt x="0" y="1874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Microservices can use different technologies</a:t>
              </a:r>
              <a:endParaRPr lang="en-IN" sz="2000" kern="12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164480-597D-43C1-A901-89AC70D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495300"/>
            <a:ext cx="10515600" cy="641350"/>
          </a:xfrm>
        </p:spPr>
        <p:txBody>
          <a:bodyPr/>
          <a:lstStyle/>
          <a:p>
            <a:r>
              <a:rPr lang="en-US" dirty="0"/>
              <a:t>IN NUTSHELL</a:t>
            </a:r>
          </a:p>
        </p:txBody>
      </p:sp>
    </p:spTree>
    <p:extLst>
      <p:ext uri="{BB962C8B-B14F-4D97-AF65-F5344CB8AC3E}">
        <p14:creationId xmlns:p14="http://schemas.microsoft.com/office/powerpoint/2010/main" val="409104709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5448</TotalTime>
  <Words>1180</Words>
  <Application>Microsoft Office PowerPoint</Application>
  <PresentationFormat>Widescreen</PresentationFormat>
  <Paragraphs>185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72 Condensed</vt:lpstr>
      <vt:lpstr>Arial</vt:lpstr>
      <vt:lpstr>Arial Regular</vt:lpstr>
      <vt:lpstr>Arial-ItalicMT</vt:lpstr>
      <vt:lpstr>ArialMT</vt:lpstr>
      <vt:lpstr>Calibri</vt:lpstr>
      <vt:lpstr>Cambria</vt:lpstr>
      <vt:lpstr>Consolas</vt:lpstr>
      <vt:lpstr>Montserrat</vt:lpstr>
      <vt:lpstr>Roboto</vt:lpstr>
      <vt:lpstr>Verdana</vt:lpstr>
      <vt:lpstr>Wingdings</vt:lpstr>
      <vt:lpstr>2_Office Theme</vt:lpstr>
      <vt:lpstr>3_Office Theme</vt:lpstr>
      <vt:lpstr>PowerPoint Presentation</vt:lpstr>
      <vt:lpstr>PowerPoint Presentation</vt:lpstr>
      <vt:lpstr>PowerPoint Presentation</vt:lpstr>
      <vt:lpstr>HANDS-ON – CREATE AND DEPLOY YOUR FIRST APP</vt:lpstr>
      <vt:lpstr>UNDER THE HOOD</vt:lpstr>
      <vt:lpstr>MICROSERVICE – SAP’S TRADITIONAL DEVELOPMENT AND DEPLOYMENT MODEL</vt:lpstr>
      <vt:lpstr>PowerPoint Presentation</vt:lpstr>
      <vt:lpstr>ADVANTAGES</vt:lpstr>
      <vt:lpstr>IN NUTSHELL</vt:lpstr>
      <vt:lpstr>INTRODUCTION TO SPRING, DEPENDENCY INJECTION</vt:lpstr>
      <vt:lpstr>SPRING BOOT</vt:lpstr>
      <vt:lpstr>PowerPoint Presentation</vt:lpstr>
      <vt:lpstr>HANDS-ON : SPRING BASICS</vt:lpstr>
      <vt:lpstr>PowerPoint Presentation</vt:lpstr>
      <vt:lpstr>HANDS-ON- CREATE FIRST SPRING MICROSERVICE</vt:lpstr>
      <vt:lpstr>HANDS-ON: CREATE CURDQ APP FOR LOCAL POSTGRESQL</vt:lpstr>
      <vt:lpstr>HANDS-ON: CREATE CURDQ APP FOR CF POSTGRESQL</vt:lpstr>
      <vt:lpstr>HANDS-ON: DEPLOY CURDQ APP IN CF</vt:lpstr>
      <vt:lpstr>HANDS-ON: CREATE A GITHUB REPOSITORY</vt:lpstr>
      <vt:lpstr>CONFIGURE CI PIPELINE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5730</cp:revision>
  <dcterms:created xsi:type="dcterms:W3CDTF">2020-10-03T07:29:13Z</dcterms:created>
  <dcterms:modified xsi:type="dcterms:W3CDTF">2022-10-25T06:34:54Z</dcterms:modified>
</cp:coreProperties>
</file>